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6" r:id="rId4"/>
  </p:sldMasterIdLst>
  <p:notesMasterIdLst>
    <p:notesMasterId r:id="rId19"/>
  </p:notesMasterIdLst>
  <p:sldIdLst>
    <p:sldId id="256" r:id="rId5"/>
    <p:sldId id="398" r:id="rId6"/>
    <p:sldId id="390" r:id="rId7"/>
    <p:sldId id="417" r:id="rId8"/>
    <p:sldId id="418" r:id="rId9"/>
    <p:sldId id="420" r:id="rId10"/>
    <p:sldId id="412" r:id="rId11"/>
    <p:sldId id="423" r:id="rId12"/>
    <p:sldId id="428" r:id="rId13"/>
    <p:sldId id="421" r:id="rId14"/>
    <p:sldId id="306" r:id="rId15"/>
    <p:sldId id="281" r:id="rId16"/>
    <p:sldId id="305" r:id="rId17"/>
    <p:sldId id="427" r:id="rId18"/>
  </p:sldIdLst>
  <p:sldSz cx="9144000" cy="6858000" type="screen4x3"/>
  <p:notesSz cx="6794500" cy="9931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99"/>
    <a:srgbClr val="CCFF99"/>
    <a:srgbClr val="33CC33"/>
    <a:srgbClr val="66FF33"/>
    <a:srgbClr val="FF9999"/>
    <a:srgbClr val="FFCC00"/>
    <a:srgbClr val="FFFF99"/>
    <a:srgbClr val="00FF00"/>
    <a:srgbClr val="FFFFCC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7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h Dann" userId="5fc103d1-6e34-4b17-8c3f-b79803c29fd4" providerId="ADAL" clId="{DC9FD2A7-09D8-41D5-924F-8395167EB772}"/>
    <pc:docChg chg="custSel modSld">
      <pc:chgData name="Sarah Dann" userId="5fc103d1-6e34-4b17-8c3f-b79803c29fd4" providerId="ADAL" clId="{DC9FD2A7-09D8-41D5-924F-8395167EB772}" dt="2023-09-03T11:27:28.861" v="34" actId="1076"/>
      <pc:docMkLst>
        <pc:docMk/>
      </pc:docMkLst>
      <pc:sldChg chg="modSp mod">
        <pc:chgData name="Sarah Dann" userId="5fc103d1-6e34-4b17-8c3f-b79803c29fd4" providerId="ADAL" clId="{DC9FD2A7-09D8-41D5-924F-8395167EB772}" dt="2023-09-03T11:26:03.407" v="22" actId="114"/>
        <pc:sldMkLst>
          <pc:docMk/>
          <pc:sldMk cId="0" sldId="281"/>
        </pc:sldMkLst>
        <pc:spChg chg="mod">
          <ac:chgData name="Sarah Dann" userId="5fc103d1-6e34-4b17-8c3f-b79803c29fd4" providerId="ADAL" clId="{DC9FD2A7-09D8-41D5-924F-8395167EB772}" dt="2023-09-03T11:26:03.407" v="22" actId="114"/>
          <ac:spMkLst>
            <pc:docMk/>
            <pc:sldMk cId="0" sldId="281"/>
            <ac:spMk id="7" creationId="{00000000-0000-0000-0000-000000000000}"/>
          </ac:spMkLst>
        </pc:spChg>
      </pc:sldChg>
      <pc:sldChg chg="addSp delSp modSp mod modClrScheme chgLayout">
        <pc:chgData name="Sarah Dann" userId="5fc103d1-6e34-4b17-8c3f-b79803c29fd4" providerId="ADAL" clId="{DC9FD2A7-09D8-41D5-924F-8395167EB772}" dt="2023-09-03T11:27:28.861" v="34" actId="1076"/>
        <pc:sldMkLst>
          <pc:docMk/>
          <pc:sldMk cId="0" sldId="398"/>
        </pc:sldMkLst>
        <pc:spChg chg="mod ord">
          <ac:chgData name="Sarah Dann" userId="5fc103d1-6e34-4b17-8c3f-b79803c29fd4" providerId="ADAL" clId="{DC9FD2A7-09D8-41D5-924F-8395167EB772}" dt="2023-09-03T11:27:18.012" v="31" actId="1076"/>
          <ac:spMkLst>
            <pc:docMk/>
            <pc:sldMk cId="0" sldId="398"/>
            <ac:spMk id="2" creationId="{00000000-0000-0000-0000-000000000000}"/>
          </ac:spMkLst>
        </pc:spChg>
        <pc:spChg chg="del mod">
          <ac:chgData name="Sarah Dann" userId="5fc103d1-6e34-4b17-8c3f-b79803c29fd4" providerId="ADAL" clId="{DC9FD2A7-09D8-41D5-924F-8395167EB772}" dt="2023-09-03T11:26:44.681" v="27" actId="478"/>
          <ac:spMkLst>
            <pc:docMk/>
            <pc:sldMk cId="0" sldId="398"/>
            <ac:spMk id="3" creationId="{00000000-0000-0000-0000-000000000000}"/>
          </ac:spMkLst>
        </pc:spChg>
        <pc:spChg chg="mod">
          <ac:chgData name="Sarah Dann" userId="5fc103d1-6e34-4b17-8c3f-b79803c29fd4" providerId="ADAL" clId="{DC9FD2A7-09D8-41D5-924F-8395167EB772}" dt="2023-09-03T11:27:20.909" v="32" actId="1076"/>
          <ac:spMkLst>
            <pc:docMk/>
            <pc:sldMk cId="0" sldId="398"/>
            <ac:spMk id="6" creationId="{00000000-0000-0000-0000-000000000000}"/>
          </ac:spMkLst>
        </pc:spChg>
        <pc:spChg chg="add del mod">
          <ac:chgData name="Sarah Dann" userId="5fc103d1-6e34-4b17-8c3f-b79803c29fd4" providerId="ADAL" clId="{DC9FD2A7-09D8-41D5-924F-8395167EB772}" dt="2023-09-03T11:27:04.017" v="28" actId="700"/>
          <ac:spMkLst>
            <pc:docMk/>
            <pc:sldMk cId="0" sldId="398"/>
            <ac:spMk id="7" creationId="{0F581B33-78CC-A810-9D74-AC68D6372029}"/>
          </ac:spMkLst>
        </pc:spChg>
        <pc:spChg chg="del mod">
          <ac:chgData name="Sarah Dann" userId="5fc103d1-6e34-4b17-8c3f-b79803c29fd4" providerId="ADAL" clId="{DC9FD2A7-09D8-41D5-924F-8395167EB772}" dt="2023-09-03T11:27:10.696" v="30" actId="478"/>
          <ac:spMkLst>
            <pc:docMk/>
            <pc:sldMk cId="0" sldId="398"/>
            <ac:spMk id="9" creationId="{00000000-0000-0000-0000-000000000000}"/>
          </ac:spMkLst>
        </pc:spChg>
        <pc:spChg chg="mod">
          <ac:chgData name="Sarah Dann" userId="5fc103d1-6e34-4b17-8c3f-b79803c29fd4" providerId="ADAL" clId="{DC9FD2A7-09D8-41D5-924F-8395167EB772}" dt="2023-09-03T11:27:28.861" v="34" actId="1076"/>
          <ac:spMkLst>
            <pc:docMk/>
            <pc:sldMk cId="0" sldId="398"/>
            <ac:spMk id="10" creationId="{00000000-0000-0000-0000-000000000000}"/>
          </ac:spMkLst>
        </pc:spChg>
        <pc:picChg chg="mod">
          <ac:chgData name="Sarah Dann" userId="5fc103d1-6e34-4b17-8c3f-b79803c29fd4" providerId="ADAL" clId="{DC9FD2A7-09D8-41D5-924F-8395167EB772}" dt="2023-09-03T11:27:23.922" v="33" actId="1076"/>
          <ac:picMkLst>
            <pc:docMk/>
            <pc:sldMk cId="0" sldId="398"/>
            <ac:picMk id="10245" creationId="{00000000-0000-0000-0000-000000000000}"/>
          </ac:picMkLst>
        </pc:picChg>
        <pc:picChg chg="del">
          <ac:chgData name="Sarah Dann" userId="5fc103d1-6e34-4b17-8c3f-b79803c29fd4" providerId="ADAL" clId="{DC9FD2A7-09D8-41D5-924F-8395167EB772}" dt="2023-09-03T11:26:40.564" v="25" actId="478"/>
          <ac:picMkLst>
            <pc:docMk/>
            <pc:sldMk cId="0" sldId="398"/>
            <ac:picMk id="10246" creationId="{00000000-0000-0000-0000-000000000000}"/>
          </ac:picMkLst>
        </pc:picChg>
      </pc:sldChg>
    </pc:docChg>
  </pc:docChgLst>
  <pc:docChgLst>
    <pc:chgData name="Sarah Dann" userId="5fc103d1-6e34-4b17-8c3f-b79803c29fd4" providerId="ADAL" clId="{5838AF8A-D771-484F-8869-2FAAB7AE22D4}"/>
    <pc:docChg chg="custSel addSld delSld modSld modNotesMaster">
      <pc:chgData name="Sarah Dann" userId="5fc103d1-6e34-4b17-8c3f-b79803c29fd4" providerId="ADAL" clId="{5838AF8A-D771-484F-8869-2FAAB7AE22D4}" dt="2023-06-27T13:24:18.457" v="332" actId="20577"/>
      <pc:docMkLst>
        <pc:docMk/>
      </pc:docMkLst>
      <pc:sldChg chg="modSp mod">
        <pc:chgData name="Sarah Dann" userId="5fc103d1-6e34-4b17-8c3f-b79803c29fd4" providerId="ADAL" clId="{5838AF8A-D771-484F-8869-2FAAB7AE22D4}" dt="2023-06-27T11:41:46.986" v="230" actId="20577"/>
        <pc:sldMkLst>
          <pc:docMk/>
          <pc:sldMk cId="0" sldId="256"/>
        </pc:sldMkLst>
        <pc:spChg chg="mod">
          <ac:chgData name="Sarah Dann" userId="5fc103d1-6e34-4b17-8c3f-b79803c29fd4" providerId="ADAL" clId="{5838AF8A-D771-484F-8869-2FAAB7AE22D4}" dt="2023-06-27T11:41:46.986" v="230" actId="20577"/>
          <ac:spMkLst>
            <pc:docMk/>
            <pc:sldMk cId="0" sldId="256"/>
            <ac:spMk id="2" creationId="{00000000-0000-0000-0000-000000000000}"/>
          </ac:spMkLst>
        </pc:spChg>
      </pc:sldChg>
      <pc:sldChg chg="modSp mod">
        <pc:chgData name="Sarah Dann" userId="5fc103d1-6e34-4b17-8c3f-b79803c29fd4" providerId="ADAL" clId="{5838AF8A-D771-484F-8869-2FAAB7AE22D4}" dt="2023-06-27T11:10:51.563" v="211" actId="20577"/>
        <pc:sldMkLst>
          <pc:docMk/>
          <pc:sldMk cId="0" sldId="281"/>
        </pc:sldMkLst>
        <pc:spChg chg="mod">
          <ac:chgData name="Sarah Dann" userId="5fc103d1-6e34-4b17-8c3f-b79803c29fd4" providerId="ADAL" clId="{5838AF8A-D771-484F-8869-2FAAB7AE22D4}" dt="2023-06-27T11:10:51.563" v="211" actId="20577"/>
          <ac:spMkLst>
            <pc:docMk/>
            <pc:sldMk cId="0" sldId="281"/>
            <ac:spMk id="7" creationId="{00000000-0000-0000-0000-000000000000}"/>
          </ac:spMkLst>
        </pc:spChg>
      </pc:sldChg>
      <pc:sldChg chg="modSp mod">
        <pc:chgData name="Sarah Dann" userId="5fc103d1-6e34-4b17-8c3f-b79803c29fd4" providerId="ADAL" clId="{5838AF8A-D771-484F-8869-2FAAB7AE22D4}" dt="2023-06-27T12:21:57.830" v="233" actId="20577"/>
        <pc:sldMkLst>
          <pc:docMk/>
          <pc:sldMk cId="0" sldId="305"/>
        </pc:sldMkLst>
        <pc:spChg chg="mod">
          <ac:chgData name="Sarah Dann" userId="5fc103d1-6e34-4b17-8c3f-b79803c29fd4" providerId="ADAL" clId="{5838AF8A-D771-484F-8869-2FAAB7AE22D4}" dt="2023-06-27T12:21:57.830" v="233" actId="20577"/>
          <ac:spMkLst>
            <pc:docMk/>
            <pc:sldMk cId="0" sldId="305"/>
            <ac:spMk id="2" creationId="{00000000-0000-0000-0000-000000000000}"/>
          </ac:spMkLst>
        </pc:spChg>
      </pc:sldChg>
      <pc:sldChg chg="modSp mod">
        <pc:chgData name="Sarah Dann" userId="5fc103d1-6e34-4b17-8c3f-b79803c29fd4" providerId="ADAL" clId="{5838AF8A-D771-484F-8869-2FAAB7AE22D4}" dt="2023-06-27T11:09:59.061" v="196" actId="20577"/>
        <pc:sldMkLst>
          <pc:docMk/>
          <pc:sldMk cId="0" sldId="306"/>
        </pc:sldMkLst>
        <pc:spChg chg="mod">
          <ac:chgData name="Sarah Dann" userId="5fc103d1-6e34-4b17-8c3f-b79803c29fd4" providerId="ADAL" clId="{5838AF8A-D771-484F-8869-2FAAB7AE22D4}" dt="2023-06-27T11:09:59.061" v="196" actId="20577"/>
          <ac:spMkLst>
            <pc:docMk/>
            <pc:sldMk cId="0" sldId="306"/>
            <ac:spMk id="9" creationId="{00000000-0000-0000-0000-000000000000}"/>
          </ac:spMkLst>
        </pc:spChg>
      </pc:sldChg>
      <pc:sldChg chg="del">
        <pc:chgData name="Sarah Dann" userId="5fc103d1-6e34-4b17-8c3f-b79803c29fd4" providerId="ADAL" clId="{5838AF8A-D771-484F-8869-2FAAB7AE22D4}" dt="2023-06-27T11:41:32.190" v="219" actId="2696"/>
        <pc:sldMkLst>
          <pc:docMk/>
          <pc:sldMk cId="3738275485" sldId="387"/>
        </pc:sldMkLst>
      </pc:sldChg>
      <pc:sldChg chg="del">
        <pc:chgData name="Sarah Dann" userId="5fc103d1-6e34-4b17-8c3f-b79803c29fd4" providerId="ADAL" clId="{5838AF8A-D771-484F-8869-2FAAB7AE22D4}" dt="2023-06-27T10:35:19.072" v="0" actId="2696"/>
        <pc:sldMkLst>
          <pc:docMk/>
          <pc:sldMk cId="0" sldId="389"/>
        </pc:sldMkLst>
      </pc:sldChg>
      <pc:sldChg chg="modSp mod">
        <pc:chgData name="Sarah Dann" userId="5fc103d1-6e34-4b17-8c3f-b79803c29fd4" providerId="ADAL" clId="{5838AF8A-D771-484F-8869-2FAAB7AE22D4}" dt="2023-06-27T10:35:59.681" v="24" actId="1076"/>
        <pc:sldMkLst>
          <pc:docMk/>
          <pc:sldMk cId="0" sldId="390"/>
        </pc:sldMkLst>
        <pc:spChg chg="mod">
          <ac:chgData name="Sarah Dann" userId="5fc103d1-6e34-4b17-8c3f-b79803c29fd4" providerId="ADAL" clId="{5838AF8A-D771-484F-8869-2FAAB7AE22D4}" dt="2023-06-27T10:35:59.681" v="24" actId="1076"/>
          <ac:spMkLst>
            <pc:docMk/>
            <pc:sldMk cId="0" sldId="390"/>
            <ac:spMk id="3" creationId="{00000000-0000-0000-0000-000000000000}"/>
          </ac:spMkLst>
        </pc:spChg>
      </pc:sldChg>
      <pc:sldChg chg="modSp mod">
        <pc:chgData name="Sarah Dann" userId="5fc103d1-6e34-4b17-8c3f-b79803c29fd4" providerId="ADAL" clId="{5838AF8A-D771-484F-8869-2FAAB7AE22D4}" dt="2023-06-27T10:35:26.889" v="20" actId="20577"/>
        <pc:sldMkLst>
          <pc:docMk/>
          <pc:sldMk cId="0" sldId="398"/>
        </pc:sldMkLst>
        <pc:spChg chg="mod">
          <ac:chgData name="Sarah Dann" userId="5fc103d1-6e34-4b17-8c3f-b79803c29fd4" providerId="ADAL" clId="{5838AF8A-D771-484F-8869-2FAAB7AE22D4}" dt="2023-06-27T10:35:26.889" v="20" actId="20577"/>
          <ac:spMkLst>
            <pc:docMk/>
            <pc:sldMk cId="0" sldId="398"/>
            <ac:spMk id="2" creationId="{00000000-0000-0000-0000-000000000000}"/>
          </ac:spMkLst>
        </pc:spChg>
      </pc:sldChg>
      <pc:sldChg chg="del">
        <pc:chgData name="Sarah Dann" userId="5fc103d1-6e34-4b17-8c3f-b79803c29fd4" providerId="ADAL" clId="{5838AF8A-D771-484F-8869-2FAAB7AE22D4}" dt="2023-06-27T10:38:09.406" v="137" actId="2696"/>
        <pc:sldMkLst>
          <pc:docMk/>
          <pc:sldMk cId="0" sldId="405"/>
        </pc:sldMkLst>
      </pc:sldChg>
      <pc:sldChg chg="delSp modSp mod">
        <pc:chgData name="Sarah Dann" userId="5fc103d1-6e34-4b17-8c3f-b79803c29fd4" providerId="ADAL" clId="{5838AF8A-D771-484F-8869-2FAAB7AE22D4}" dt="2023-06-27T10:37:47.459" v="136" actId="20577"/>
        <pc:sldMkLst>
          <pc:docMk/>
          <pc:sldMk cId="0" sldId="417"/>
        </pc:sldMkLst>
        <pc:spChg chg="mod">
          <ac:chgData name="Sarah Dann" userId="5fc103d1-6e34-4b17-8c3f-b79803c29fd4" providerId="ADAL" clId="{5838AF8A-D771-484F-8869-2FAAB7AE22D4}" dt="2023-06-27T10:37:47.459" v="136" actId="20577"/>
          <ac:spMkLst>
            <pc:docMk/>
            <pc:sldMk cId="0" sldId="417"/>
            <ac:spMk id="3" creationId="{00000000-0000-0000-0000-000000000000}"/>
          </ac:spMkLst>
        </pc:spChg>
        <pc:spChg chg="del mod">
          <ac:chgData name="Sarah Dann" userId="5fc103d1-6e34-4b17-8c3f-b79803c29fd4" providerId="ADAL" clId="{5838AF8A-D771-484F-8869-2FAAB7AE22D4}" dt="2023-06-27T10:36:50.898" v="117" actId="478"/>
          <ac:spMkLst>
            <pc:docMk/>
            <pc:sldMk cId="0" sldId="417"/>
            <ac:spMk id="11" creationId="{00000000-0000-0000-0000-000000000000}"/>
          </ac:spMkLst>
        </pc:spChg>
        <pc:graphicFrameChg chg="del mod">
          <ac:chgData name="Sarah Dann" userId="5fc103d1-6e34-4b17-8c3f-b79803c29fd4" providerId="ADAL" clId="{5838AF8A-D771-484F-8869-2FAAB7AE22D4}" dt="2023-06-27T10:36:40.478" v="86" actId="478"/>
          <ac:graphicFrameMkLst>
            <pc:docMk/>
            <pc:sldMk cId="0" sldId="417"/>
            <ac:graphicFrameMk id="10" creationId="{00000000-0000-0000-0000-000000000000}"/>
          </ac:graphicFrameMkLst>
        </pc:graphicFrameChg>
      </pc:sldChg>
      <pc:sldChg chg="modSp mod">
        <pc:chgData name="Sarah Dann" userId="5fc103d1-6e34-4b17-8c3f-b79803c29fd4" providerId="ADAL" clId="{5838AF8A-D771-484F-8869-2FAAB7AE22D4}" dt="2023-06-27T12:22:15.876" v="238" actId="20577"/>
        <pc:sldMkLst>
          <pc:docMk/>
          <pc:sldMk cId="0" sldId="418"/>
        </pc:sldMkLst>
        <pc:spChg chg="mod">
          <ac:chgData name="Sarah Dann" userId="5fc103d1-6e34-4b17-8c3f-b79803c29fd4" providerId="ADAL" clId="{5838AF8A-D771-484F-8869-2FAAB7AE22D4}" dt="2023-06-27T12:22:15.876" v="238" actId="20577"/>
          <ac:spMkLst>
            <pc:docMk/>
            <pc:sldMk cId="0" sldId="418"/>
            <ac:spMk id="3" creationId="{00000000-0000-0000-0000-000000000000}"/>
          </ac:spMkLst>
        </pc:spChg>
      </pc:sldChg>
      <pc:sldChg chg="modSp mod">
        <pc:chgData name="Sarah Dann" userId="5fc103d1-6e34-4b17-8c3f-b79803c29fd4" providerId="ADAL" clId="{5838AF8A-D771-484F-8869-2FAAB7AE22D4}" dt="2023-06-27T13:24:18.457" v="332" actId="20577"/>
        <pc:sldMkLst>
          <pc:docMk/>
          <pc:sldMk cId="0" sldId="421"/>
        </pc:sldMkLst>
        <pc:spChg chg="mod">
          <ac:chgData name="Sarah Dann" userId="5fc103d1-6e34-4b17-8c3f-b79803c29fd4" providerId="ADAL" clId="{5838AF8A-D771-484F-8869-2FAAB7AE22D4}" dt="2023-06-27T13:24:18.457" v="332" actId="20577"/>
          <ac:spMkLst>
            <pc:docMk/>
            <pc:sldMk cId="0" sldId="421"/>
            <ac:spMk id="2" creationId="{00000000-0000-0000-0000-000000000000}"/>
          </ac:spMkLst>
        </pc:spChg>
      </pc:sldChg>
      <pc:sldChg chg="addSp delSp modSp mod">
        <pc:chgData name="Sarah Dann" userId="5fc103d1-6e34-4b17-8c3f-b79803c29fd4" providerId="ADAL" clId="{5838AF8A-D771-484F-8869-2FAAB7AE22D4}" dt="2023-06-27T11:09:20.999" v="186" actId="22"/>
        <pc:sldMkLst>
          <pc:docMk/>
          <pc:sldMk cId="0" sldId="423"/>
        </pc:sldMkLst>
        <pc:spChg chg="add del">
          <ac:chgData name="Sarah Dann" userId="5fc103d1-6e34-4b17-8c3f-b79803c29fd4" providerId="ADAL" clId="{5838AF8A-D771-484F-8869-2FAAB7AE22D4}" dt="2023-06-27T11:08:48.473" v="185" actId="478"/>
          <ac:spMkLst>
            <pc:docMk/>
            <pc:sldMk cId="0" sldId="423"/>
            <ac:spMk id="15" creationId="{6099542A-8209-90FC-C458-BD2F3670747A}"/>
          </ac:spMkLst>
        </pc:spChg>
        <pc:graphicFrameChg chg="del modGraphic">
          <ac:chgData name="Sarah Dann" userId="5fc103d1-6e34-4b17-8c3f-b79803c29fd4" providerId="ADAL" clId="{5838AF8A-D771-484F-8869-2FAAB7AE22D4}" dt="2023-06-27T11:08:30.794" v="182" actId="478"/>
          <ac:graphicFrameMkLst>
            <pc:docMk/>
            <pc:sldMk cId="0" sldId="423"/>
            <ac:graphicFrameMk id="7" creationId="{00000000-0000-0000-0000-000000000000}"/>
          </ac:graphicFrameMkLst>
        </pc:graphicFrameChg>
        <pc:picChg chg="add del mod">
          <ac:chgData name="Sarah Dann" userId="5fc103d1-6e34-4b17-8c3f-b79803c29fd4" providerId="ADAL" clId="{5838AF8A-D771-484F-8869-2FAAB7AE22D4}" dt="2023-06-27T11:08:34.991" v="183" actId="478"/>
          <ac:picMkLst>
            <pc:docMk/>
            <pc:sldMk cId="0" sldId="423"/>
            <ac:picMk id="5" creationId="{6D467F5D-7208-CBDF-B520-8F2C5995F1D6}"/>
          </ac:picMkLst>
        </pc:picChg>
        <pc:picChg chg="add del mod">
          <ac:chgData name="Sarah Dann" userId="5fc103d1-6e34-4b17-8c3f-b79803c29fd4" providerId="ADAL" clId="{5838AF8A-D771-484F-8869-2FAAB7AE22D4}" dt="2023-06-27T11:08:34.991" v="183" actId="478"/>
          <ac:picMkLst>
            <pc:docMk/>
            <pc:sldMk cId="0" sldId="423"/>
            <ac:picMk id="6" creationId="{B88289D6-5440-1568-9AB3-B981FBBCC49F}"/>
          </ac:picMkLst>
        </pc:picChg>
        <pc:picChg chg="add del mod">
          <ac:chgData name="Sarah Dann" userId="5fc103d1-6e34-4b17-8c3f-b79803c29fd4" providerId="ADAL" clId="{5838AF8A-D771-484F-8869-2FAAB7AE22D4}" dt="2023-06-27T11:08:34.991" v="183" actId="478"/>
          <ac:picMkLst>
            <pc:docMk/>
            <pc:sldMk cId="0" sldId="423"/>
            <ac:picMk id="9" creationId="{C2C3E701-B356-F934-A7FA-C6491D3C02CE}"/>
          </ac:picMkLst>
        </pc:picChg>
        <pc:picChg chg="add del mod">
          <ac:chgData name="Sarah Dann" userId="5fc103d1-6e34-4b17-8c3f-b79803c29fd4" providerId="ADAL" clId="{5838AF8A-D771-484F-8869-2FAAB7AE22D4}" dt="2023-06-27T11:08:26.746" v="181" actId="478"/>
          <ac:picMkLst>
            <pc:docMk/>
            <pc:sldMk cId="0" sldId="423"/>
            <ac:picMk id="11" creationId="{565245BE-11B7-5467-CF40-444FC286975B}"/>
          </ac:picMkLst>
        </pc:picChg>
        <pc:picChg chg="add del mod">
          <ac:chgData name="Sarah Dann" userId="5fc103d1-6e34-4b17-8c3f-b79803c29fd4" providerId="ADAL" clId="{5838AF8A-D771-484F-8869-2FAAB7AE22D4}" dt="2023-06-27T11:08:34.991" v="183" actId="478"/>
          <ac:picMkLst>
            <pc:docMk/>
            <pc:sldMk cId="0" sldId="423"/>
            <ac:picMk id="12" creationId="{65C9531B-D563-BC99-BED9-E97A30E34387}"/>
          </ac:picMkLst>
        </pc:picChg>
        <pc:picChg chg="add del mod">
          <ac:chgData name="Sarah Dann" userId="5fc103d1-6e34-4b17-8c3f-b79803c29fd4" providerId="ADAL" clId="{5838AF8A-D771-484F-8869-2FAAB7AE22D4}" dt="2023-06-27T11:08:34.991" v="183" actId="478"/>
          <ac:picMkLst>
            <pc:docMk/>
            <pc:sldMk cId="0" sldId="423"/>
            <ac:picMk id="13" creationId="{95B51668-0140-E55B-6997-C9CD59B84BDD}"/>
          </ac:picMkLst>
        </pc:picChg>
        <pc:picChg chg="add">
          <ac:chgData name="Sarah Dann" userId="5fc103d1-6e34-4b17-8c3f-b79803c29fd4" providerId="ADAL" clId="{5838AF8A-D771-484F-8869-2FAAB7AE22D4}" dt="2023-06-27T11:09:20.999" v="186" actId="22"/>
          <ac:picMkLst>
            <pc:docMk/>
            <pc:sldMk cId="0" sldId="423"/>
            <ac:picMk id="17" creationId="{C0C91889-3A69-C922-2007-212A3894DF3D}"/>
          </ac:picMkLst>
        </pc:picChg>
      </pc:sldChg>
      <pc:sldChg chg="del">
        <pc:chgData name="Sarah Dann" userId="5fc103d1-6e34-4b17-8c3f-b79803c29fd4" providerId="ADAL" clId="{5838AF8A-D771-484F-8869-2FAAB7AE22D4}" dt="2023-06-27T11:40:44.959" v="216" actId="2696"/>
        <pc:sldMkLst>
          <pc:docMk/>
          <pc:sldMk cId="0" sldId="424"/>
        </pc:sldMkLst>
      </pc:sldChg>
      <pc:sldChg chg="del">
        <pc:chgData name="Sarah Dann" userId="5fc103d1-6e34-4b17-8c3f-b79803c29fd4" providerId="ADAL" clId="{5838AF8A-D771-484F-8869-2FAAB7AE22D4}" dt="2023-06-27T11:41:24.964" v="217" actId="2696"/>
        <pc:sldMkLst>
          <pc:docMk/>
          <pc:sldMk cId="0" sldId="425"/>
        </pc:sldMkLst>
      </pc:sldChg>
      <pc:sldChg chg="del">
        <pc:chgData name="Sarah Dann" userId="5fc103d1-6e34-4b17-8c3f-b79803c29fd4" providerId="ADAL" clId="{5838AF8A-D771-484F-8869-2FAAB7AE22D4}" dt="2023-06-27T11:41:28.531" v="218" actId="2696"/>
        <pc:sldMkLst>
          <pc:docMk/>
          <pc:sldMk cId="0" sldId="426"/>
        </pc:sldMkLst>
      </pc:sldChg>
      <pc:sldChg chg="addSp modSp new mod">
        <pc:chgData name="Sarah Dann" userId="5fc103d1-6e34-4b17-8c3f-b79803c29fd4" providerId="ADAL" clId="{5838AF8A-D771-484F-8869-2FAAB7AE22D4}" dt="2023-06-27T12:40:42.351" v="328" actId="313"/>
        <pc:sldMkLst>
          <pc:docMk/>
          <pc:sldMk cId="267298553" sldId="427"/>
        </pc:sldMkLst>
        <pc:spChg chg="add mod">
          <ac:chgData name="Sarah Dann" userId="5fc103d1-6e34-4b17-8c3f-b79803c29fd4" providerId="ADAL" clId="{5838AF8A-D771-484F-8869-2FAAB7AE22D4}" dt="2023-06-27T12:40:42.351" v="328" actId="313"/>
          <ac:spMkLst>
            <pc:docMk/>
            <pc:sldMk cId="267298553" sldId="427"/>
            <ac:spMk id="3" creationId="{969B58CD-4B8E-6A0A-4148-4EEBFEC424C1}"/>
          </ac:spMkLst>
        </pc:spChg>
        <pc:picChg chg="add mod">
          <ac:chgData name="Sarah Dann" userId="5fc103d1-6e34-4b17-8c3f-b79803c29fd4" providerId="ADAL" clId="{5838AF8A-D771-484F-8869-2FAAB7AE22D4}" dt="2023-06-27T11:11:25.632" v="213"/>
          <ac:picMkLst>
            <pc:docMk/>
            <pc:sldMk cId="267298553" sldId="427"/>
            <ac:picMk id="2" creationId="{0A31E675-DB33-98F9-4F16-EC6E30FCE2C4}"/>
          </ac:picMkLst>
        </pc:picChg>
        <pc:picChg chg="add">
          <ac:chgData name="Sarah Dann" userId="5fc103d1-6e34-4b17-8c3f-b79803c29fd4" providerId="ADAL" clId="{5838AF8A-D771-484F-8869-2FAAB7AE22D4}" dt="2023-06-27T11:40:37.372" v="215" actId="22"/>
          <ac:picMkLst>
            <pc:docMk/>
            <pc:sldMk cId="267298553" sldId="427"/>
            <ac:picMk id="5" creationId="{E808F9E3-0199-81C7-3E21-96D9761AA58D}"/>
          </ac:picMkLst>
        </pc:picChg>
      </pc:sldChg>
      <pc:sldChg chg="addSp delSp modSp new mod">
        <pc:chgData name="Sarah Dann" userId="5fc103d1-6e34-4b17-8c3f-b79803c29fd4" providerId="ADAL" clId="{5838AF8A-D771-484F-8869-2FAAB7AE22D4}" dt="2023-06-27T12:40:06.072" v="326" actId="1076"/>
        <pc:sldMkLst>
          <pc:docMk/>
          <pc:sldMk cId="2341477577" sldId="428"/>
        </pc:sldMkLst>
        <pc:spChg chg="add mod">
          <ac:chgData name="Sarah Dann" userId="5fc103d1-6e34-4b17-8c3f-b79803c29fd4" providerId="ADAL" clId="{5838AF8A-D771-484F-8869-2FAAB7AE22D4}" dt="2023-06-27T12:22:58.463" v="249" actId="20577"/>
          <ac:spMkLst>
            <pc:docMk/>
            <pc:sldMk cId="2341477577" sldId="428"/>
            <ac:spMk id="3" creationId="{B8BA645D-3160-664B-145B-2FCD77DADD28}"/>
          </ac:spMkLst>
        </pc:spChg>
        <pc:picChg chg="add mod">
          <ac:chgData name="Sarah Dann" userId="5fc103d1-6e34-4b17-8c3f-b79803c29fd4" providerId="ADAL" clId="{5838AF8A-D771-484F-8869-2FAAB7AE22D4}" dt="2023-06-27T12:22:43.631" v="240"/>
          <ac:picMkLst>
            <pc:docMk/>
            <pc:sldMk cId="2341477577" sldId="428"/>
            <ac:picMk id="2" creationId="{6B9FBB8A-FEC1-1FFD-8B03-E0E4504F970A}"/>
          </ac:picMkLst>
        </pc:picChg>
        <pc:picChg chg="add mod">
          <ac:chgData name="Sarah Dann" userId="5fc103d1-6e34-4b17-8c3f-b79803c29fd4" providerId="ADAL" clId="{5838AF8A-D771-484F-8869-2FAAB7AE22D4}" dt="2023-06-27T12:28:34.685" v="252" actId="1076"/>
          <ac:picMkLst>
            <pc:docMk/>
            <pc:sldMk cId="2341477577" sldId="428"/>
            <ac:picMk id="5" creationId="{0A8A8D12-F177-FE92-22E6-0C393773E6F7}"/>
          </ac:picMkLst>
        </pc:picChg>
        <pc:picChg chg="add mod">
          <ac:chgData name="Sarah Dann" userId="5fc103d1-6e34-4b17-8c3f-b79803c29fd4" providerId="ADAL" clId="{5838AF8A-D771-484F-8869-2FAAB7AE22D4}" dt="2023-06-27T12:29:21.168" v="254" actId="1076"/>
          <ac:picMkLst>
            <pc:docMk/>
            <pc:sldMk cId="2341477577" sldId="428"/>
            <ac:picMk id="7" creationId="{1628E5C4-9D14-6727-EA80-EA42DF60925F}"/>
          </ac:picMkLst>
        </pc:picChg>
        <pc:picChg chg="add mod">
          <ac:chgData name="Sarah Dann" userId="5fc103d1-6e34-4b17-8c3f-b79803c29fd4" providerId="ADAL" clId="{5838AF8A-D771-484F-8869-2FAAB7AE22D4}" dt="2023-06-27T12:31:05.829" v="265" actId="14100"/>
          <ac:picMkLst>
            <pc:docMk/>
            <pc:sldMk cId="2341477577" sldId="428"/>
            <ac:picMk id="9" creationId="{42B9F5A8-0E80-4F72-2EDA-B024ACC52250}"/>
          </ac:picMkLst>
        </pc:picChg>
        <pc:picChg chg="add mod">
          <ac:chgData name="Sarah Dann" userId="5fc103d1-6e34-4b17-8c3f-b79803c29fd4" providerId="ADAL" clId="{5838AF8A-D771-484F-8869-2FAAB7AE22D4}" dt="2023-06-27T12:34:35.527" v="294" actId="1038"/>
          <ac:picMkLst>
            <pc:docMk/>
            <pc:sldMk cId="2341477577" sldId="428"/>
            <ac:picMk id="11" creationId="{60184DCF-075C-0FA1-1181-1899A28BCEF9}"/>
          </ac:picMkLst>
        </pc:picChg>
        <pc:picChg chg="add del mod">
          <ac:chgData name="Sarah Dann" userId="5fc103d1-6e34-4b17-8c3f-b79803c29fd4" providerId="ADAL" clId="{5838AF8A-D771-484F-8869-2FAAB7AE22D4}" dt="2023-06-27T12:32:54.910" v="275" actId="478"/>
          <ac:picMkLst>
            <pc:docMk/>
            <pc:sldMk cId="2341477577" sldId="428"/>
            <ac:picMk id="13" creationId="{28C98523-B2CB-E052-1E00-7E7F050E2C2B}"/>
          </ac:picMkLst>
        </pc:picChg>
        <pc:picChg chg="add mod">
          <ac:chgData name="Sarah Dann" userId="5fc103d1-6e34-4b17-8c3f-b79803c29fd4" providerId="ADAL" clId="{5838AF8A-D771-484F-8869-2FAAB7AE22D4}" dt="2023-06-27T12:33:44.702" v="281" actId="14100"/>
          <ac:picMkLst>
            <pc:docMk/>
            <pc:sldMk cId="2341477577" sldId="428"/>
            <ac:picMk id="15" creationId="{EFD237C2-324E-3E94-EF6F-12EA5F9FE6FA}"/>
          </ac:picMkLst>
        </pc:picChg>
        <pc:picChg chg="add mod">
          <ac:chgData name="Sarah Dann" userId="5fc103d1-6e34-4b17-8c3f-b79803c29fd4" providerId="ADAL" clId="{5838AF8A-D771-484F-8869-2FAAB7AE22D4}" dt="2023-06-27T12:33:53.690" v="286" actId="1036"/>
          <ac:picMkLst>
            <pc:docMk/>
            <pc:sldMk cId="2341477577" sldId="428"/>
            <ac:picMk id="16" creationId="{68E6D36C-66F5-961A-F2AA-FEBA6339FF36}"/>
          </ac:picMkLst>
        </pc:picChg>
        <pc:picChg chg="add mod">
          <ac:chgData name="Sarah Dann" userId="5fc103d1-6e34-4b17-8c3f-b79803c29fd4" providerId="ADAL" clId="{5838AF8A-D771-484F-8869-2FAAB7AE22D4}" dt="2023-06-27T12:35:16.021" v="297" actId="14100"/>
          <ac:picMkLst>
            <pc:docMk/>
            <pc:sldMk cId="2341477577" sldId="428"/>
            <ac:picMk id="18" creationId="{BBFC8FCB-BA7D-632E-93BC-18EBE9762346}"/>
          </ac:picMkLst>
        </pc:picChg>
        <pc:picChg chg="add mod">
          <ac:chgData name="Sarah Dann" userId="5fc103d1-6e34-4b17-8c3f-b79803c29fd4" providerId="ADAL" clId="{5838AF8A-D771-484F-8869-2FAAB7AE22D4}" dt="2023-06-27T12:36:19.740" v="307" actId="1037"/>
          <ac:picMkLst>
            <pc:docMk/>
            <pc:sldMk cId="2341477577" sldId="428"/>
            <ac:picMk id="20" creationId="{F85B37EE-B633-224E-3DD0-03D3D89E05C1}"/>
          </ac:picMkLst>
        </pc:picChg>
        <pc:picChg chg="add mod">
          <ac:chgData name="Sarah Dann" userId="5fc103d1-6e34-4b17-8c3f-b79803c29fd4" providerId="ADAL" clId="{5838AF8A-D771-484F-8869-2FAAB7AE22D4}" dt="2023-06-27T12:38:58.875" v="315" actId="1036"/>
          <ac:picMkLst>
            <pc:docMk/>
            <pc:sldMk cId="2341477577" sldId="428"/>
            <ac:picMk id="22" creationId="{9F78619F-488C-03F6-3989-C57AC04E5001}"/>
          </ac:picMkLst>
        </pc:picChg>
        <pc:picChg chg="add mod">
          <ac:chgData name="Sarah Dann" userId="5fc103d1-6e34-4b17-8c3f-b79803c29fd4" providerId="ADAL" clId="{5838AF8A-D771-484F-8869-2FAAB7AE22D4}" dt="2023-06-27T12:39:55.191" v="324" actId="14100"/>
          <ac:picMkLst>
            <pc:docMk/>
            <pc:sldMk cId="2341477577" sldId="428"/>
            <ac:picMk id="24" creationId="{913A576F-D611-29B1-8A81-DAFE8FEF6EFD}"/>
          </ac:picMkLst>
        </pc:picChg>
        <pc:picChg chg="add mod">
          <ac:chgData name="Sarah Dann" userId="5fc103d1-6e34-4b17-8c3f-b79803c29fd4" providerId="ADAL" clId="{5838AF8A-D771-484F-8869-2FAAB7AE22D4}" dt="2023-06-27T12:40:06.072" v="326" actId="1076"/>
          <ac:picMkLst>
            <pc:docMk/>
            <pc:sldMk cId="2341477577" sldId="428"/>
            <ac:picMk id="25" creationId="{F1A5580F-EA4F-86CF-27E2-CF88E7B6E1D6}"/>
          </ac:picMkLst>
        </pc:picChg>
      </pc:sldChg>
    </pc:docChg>
  </pc:docChgLst>
  <pc:docChgLst>
    <pc:chgData name="Sarah Dann" userId="5fc103d1-6e34-4b17-8c3f-b79803c29fd4" providerId="ADAL" clId="{92ACCC3A-E2CE-445E-9B66-E996D2795527}"/>
    <pc:docChg chg="delSld">
      <pc:chgData name="Sarah Dann" userId="5fc103d1-6e34-4b17-8c3f-b79803c29fd4" providerId="ADAL" clId="{92ACCC3A-E2CE-445E-9B66-E996D2795527}" dt="2023-07-19T18:21:23.938" v="0" actId="2696"/>
      <pc:docMkLst>
        <pc:docMk/>
      </pc:docMkLst>
      <pc:sldChg chg="del">
        <pc:chgData name="Sarah Dann" userId="5fc103d1-6e34-4b17-8c3f-b79803c29fd4" providerId="ADAL" clId="{92ACCC3A-E2CE-445E-9B66-E996D2795527}" dt="2023-07-19T18:21:23.938" v="0" actId="2696"/>
        <pc:sldMkLst>
          <pc:docMk/>
          <pc:sldMk cId="0" sldId="297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7DBF25-B018-4F14-A752-4354EC297F25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04AA251C-0170-476F-A701-22DF9872AE21}">
      <dgm:prSet phldrT="[Text]" custT="1"/>
      <dgm:spPr/>
      <dgm:t>
        <a:bodyPr/>
        <a:lstStyle/>
        <a:p>
          <a:r>
            <a:rPr lang="en-GB" sz="1600" dirty="0"/>
            <a:t>Pre Entry &amp; Entry Level  1</a:t>
          </a:r>
        </a:p>
        <a:p>
          <a:r>
            <a:rPr lang="en-GB" sz="1600" dirty="0"/>
            <a:t> </a:t>
          </a:r>
          <a:r>
            <a:rPr lang="en-GB" sz="1600" b="1" dirty="0"/>
            <a:t>WJEC Entry Level Pathway                      Personal Progress </a:t>
          </a:r>
        </a:p>
      </dgm:t>
    </dgm:pt>
    <dgm:pt modelId="{1560D579-6286-4390-9462-FF148AF8D2E3}" type="parTrans" cxnId="{C7367FAB-57A5-4107-90DE-897D21D3D109}">
      <dgm:prSet/>
      <dgm:spPr/>
      <dgm:t>
        <a:bodyPr/>
        <a:lstStyle/>
        <a:p>
          <a:endParaRPr lang="en-GB"/>
        </a:p>
      </dgm:t>
    </dgm:pt>
    <dgm:pt modelId="{E4D74D43-E740-4FDC-B518-30744824EF69}" type="sibTrans" cxnId="{C7367FAB-57A5-4107-90DE-897D21D3D109}">
      <dgm:prSet/>
      <dgm:spPr/>
      <dgm:t>
        <a:bodyPr/>
        <a:lstStyle/>
        <a:p>
          <a:endParaRPr lang="en-GB"/>
        </a:p>
      </dgm:t>
    </dgm:pt>
    <dgm:pt modelId="{95419B9C-6647-4CB6-9341-51E1B8AF32FB}">
      <dgm:prSet phldrT="[Text]" custT="1"/>
      <dgm:spPr/>
      <dgm:t>
        <a:bodyPr/>
        <a:lstStyle/>
        <a:p>
          <a:r>
            <a:rPr lang="en-GB" sz="1600" dirty="0"/>
            <a:t>Entry Level 2, Entry 3 and Level 1</a:t>
          </a:r>
        </a:p>
        <a:p>
          <a:r>
            <a:rPr lang="en-GB" sz="1600" b="1" dirty="0"/>
            <a:t>WJEC Entry Level Pathway                            Independent Living </a:t>
          </a:r>
        </a:p>
      </dgm:t>
    </dgm:pt>
    <dgm:pt modelId="{53B77EAF-7A56-40BF-8123-D1C437272263}" type="parTrans" cxnId="{74EC6040-2126-4889-9302-190D4F7E23A2}">
      <dgm:prSet/>
      <dgm:spPr/>
      <dgm:t>
        <a:bodyPr/>
        <a:lstStyle/>
        <a:p>
          <a:endParaRPr lang="en-GB"/>
        </a:p>
      </dgm:t>
    </dgm:pt>
    <dgm:pt modelId="{5C11F17F-7482-4568-82B7-B50A2591C91B}" type="sibTrans" cxnId="{74EC6040-2126-4889-9302-190D4F7E23A2}">
      <dgm:prSet/>
      <dgm:spPr/>
      <dgm:t>
        <a:bodyPr/>
        <a:lstStyle/>
        <a:p>
          <a:endParaRPr lang="en-GB"/>
        </a:p>
      </dgm:t>
    </dgm:pt>
    <dgm:pt modelId="{A62B2798-DBA5-44F7-A29B-C81B04CF1F44}">
      <dgm:prSet phldrT="[Text]" custT="1"/>
      <dgm:spPr>
        <a:solidFill>
          <a:schemeClr val="accent4">
            <a:lumMod val="75000"/>
            <a:alpha val="90000"/>
          </a:schemeClr>
        </a:solidFill>
        <a:ln>
          <a:noFill/>
        </a:ln>
      </dgm:spPr>
      <dgm:t>
        <a:bodyPr/>
        <a:lstStyle/>
        <a:p>
          <a:r>
            <a:rPr lang="en-GB" sz="1800" b="1" dirty="0">
              <a:solidFill>
                <a:schemeClr val="bg1"/>
              </a:solidFill>
            </a:rPr>
            <a:t>Personal and Social Development Curriculum </a:t>
          </a:r>
        </a:p>
      </dgm:t>
    </dgm:pt>
    <dgm:pt modelId="{56E5338E-6FE7-4537-BD62-C5C322EAF3AB}" type="sibTrans" cxnId="{5CBCB8B5-288F-428A-ADF3-385586097B10}">
      <dgm:prSet/>
      <dgm:spPr/>
      <dgm:t>
        <a:bodyPr/>
        <a:lstStyle/>
        <a:p>
          <a:endParaRPr lang="en-GB"/>
        </a:p>
      </dgm:t>
    </dgm:pt>
    <dgm:pt modelId="{69D71AD3-5C1E-480C-A0A6-572F9B60C47A}" type="parTrans" cxnId="{5CBCB8B5-288F-428A-ADF3-385586097B10}">
      <dgm:prSet/>
      <dgm:spPr/>
      <dgm:t>
        <a:bodyPr/>
        <a:lstStyle/>
        <a:p>
          <a:endParaRPr lang="en-GB"/>
        </a:p>
      </dgm:t>
    </dgm:pt>
    <dgm:pt modelId="{2532EEEA-DAAB-49F9-A66F-0080DFBC6B34}" type="pres">
      <dgm:prSet presAssocID="{BC7DBF25-B018-4F14-A752-4354EC297F2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294F962-AA4C-43C2-900E-ABB1D3638910}" type="pres">
      <dgm:prSet presAssocID="{A62B2798-DBA5-44F7-A29B-C81B04CF1F44}" presName="hierRoot1" presStyleCnt="0"/>
      <dgm:spPr/>
    </dgm:pt>
    <dgm:pt modelId="{307A1065-6553-494D-A62F-49B2B96A0D70}" type="pres">
      <dgm:prSet presAssocID="{A62B2798-DBA5-44F7-A29B-C81B04CF1F44}" presName="composite" presStyleCnt="0"/>
      <dgm:spPr/>
    </dgm:pt>
    <dgm:pt modelId="{9D7CBB2E-082B-4D51-8B76-670E93B1A35D}" type="pres">
      <dgm:prSet presAssocID="{A62B2798-DBA5-44F7-A29B-C81B04CF1F44}" presName="background" presStyleLbl="node0" presStyleIdx="0" presStyleCnt="1"/>
      <dgm:spPr>
        <a:noFill/>
      </dgm:spPr>
    </dgm:pt>
    <dgm:pt modelId="{55DC6CF8-392F-4DAA-B41E-3DDBC6468E35}" type="pres">
      <dgm:prSet presAssocID="{A62B2798-DBA5-44F7-A29B-C81B04CF1F44}" presName="text" presStyleLbl="fgAcc0" presStyleIdx="0" presStyleCnt="1" custScaleX="404175" custScaleY="41333" custLinFactNeighborY="1765">
        <dgm:presLayoutVars>
          <dgm:chPref val="3"/>
        </dgm:presLayoutVars>
      </dgm:prSet>
      <dgm:spPr/>
    </dgm:pt>
    <dgm:pt modelId="{13589141-1879-4852-9BAE-4E2FEE26EBF2}" type="pres">
      <dgm:prSet presAssocID="{A62B2798-DBA5-44F7-A29B-C81B04CF1F44}" presName="hierChild2" presStyleCnt="0"/>
      <dgm:spPr/>
    </dgm:pt>
    <dgm:pt modelId="{7AEA8603-C978-4941-AB0C-3F3C078A99B0}" type="pres">
      <dgm:prSet presAssocID="{1560D579-6286-4390-9462-FF148AF8D2E3}" presName="Name10" presStyleLbl="parChTrans1D2" presStyleIdx="0" presStyleCnt="2"/>
      <dgm:spPr/>
    </dgm:pt>
    <dgm:pt modelId="{C20F9613-E770-4529-BE6D-B4D774056520}" type="pres">
      <dgm:prSet presAssocID="{04AA251C-0170-476F-A701-22DF9872AE21}" presName="hierRoot2" presStyleCnt="0"/>
      <dgm:spPr/>
    </dgm:pt>
    <dgm:pt modelId="{7F0DD5A5-8E93-45E3-B403-BE111B262607}" type="pres">
      <dgm:prSet presAssocID="{04AA251C-0170-476F-A701-22DF9872AE21}" presName="composite2" presStyleCnt="0"/>
      <dgm:spPr/>
    </dgm:pt>
    <dgm:pt modelId="{E60765CA-CB30-4864-ABC9-4D8D5DC302EC}" type="pres">
      <dgm:prSet presAssocID="{04AA251C-0170-476F-A701-22DF9872AE21}" presName="background2" presStyleLbl="node2" presStyleIdx="0" presStyleCnt="2"/>
      <dgm:spPr>
        <a:noFill/>
      </dgm:spPr>
    </dgm:pt>
    <dgm:pt modelId="{3FE2F561-B1BF-400C-AA88-66703BD74071}" type="pres">
      <dgm:prSet presAssocID="{04AA251C-0170-476F-A701-22DF9872AE21}" presName="text2" presStyleLbl="fgAcc2" presStyleIdx="0" presStyleCnt="2" custScaleX="313915">
        <dgm:presLayoutVars>
          <dgm:chPref val="3"/>
        </dgm:presLayoutVars>
      </dgm:prSet>
      <dgm:spPr/>
    </dgm:pt>
    <dgm:pt modelId="{B9904711-AD29-49A8-A147-8D6678379154}" type="pres">
      <dgm:prSet presAssocID="{04AA251C-0170-476F-A701-22DF9872AE21}" presName="hierChild3" presStyleCnt="0"/>
      <dgm:spPr/>
    </dgm:pt>
    <dgm:pt modelId="{D2749002-739E-4DF1-8437-59DF0EE276E7}" type="pres">
      <dgm:prSet presAssocID="{53B77EAF-7A56-40BF-8123-D1C437272263}" presName="Name10" presStyleLbl="parChTrans1D2" presStyleIdx="1" presStyleCnt="2"/>
      <dgm:spPr/>
    </dgm:pt>
    <dgm:pt modelId="{512B2FB1-B8BB-486B-A207-3278E23BD877}" type="pres">
      <dgm:prSet presAssocID="{95419B9C-6647-4CB6-9341-51E1B8AF32FB}" presName="hierRoot2" presStyleCnt="0"/>
      <dgm:spPr/>
    </dgm:pt>
    <dgm:pt modelId="{5F5E40A0-4E97-428C-A8E6-5FC3519C9071}" type="pres">
      <dgm:prSet presAssocID="{95419B9C-6647-4CB6-9341-51E1B8AF32FB}" presName="composite2" presStyleCnt="0"/>
      <dgm:spPr/>
    </dgm:pt>
    <dgm:pt modelId="{A1019583-7DBC-46CA-868D-796BAAE7115A}" type="pres">
      <dgm:prSet presAssocID="{95419B9C-6647-4CB6-9341-51E1B8AF32FB}" presName="background2" presStyleLbl="node2" presStyleIdx="1" presStyleCnt="2"/>
      <dgm:spPr>
        <a:noFill/>
      </dgm:spPr>
    </dgm:pt>
    <dgm:pt modelId="{C0D78041-C035-4828-90C5-2100642A99DC}" type="pres">
      <dgm:prSet presAssocID="{95419B9C-6647-4CB6-9341-51E1B8AF32FB}" presName="text2" presStyleLbl="fgAcc2" presStyleIdx="1" presStyleCnt="2" custScaleX="331308" custLinFactNeighborX="1121">
        <dgm:presLayoutVars>
          <dgm:chPref val="3"/>
        </dgm:presLayoutVars>
      </dgm:prSet>
      <dgm:spPr/>
    </dgm:pt>
    <dgm:pt modelId="{9DE2AD8C-8D24-4C63-A6A3-9B146B5D5E3D}" type="pres">
      <dgm:prSet presAssocID="{95419B9C-6647-4CB6-9341-51E1B8AF32FB}" presName="hierChild3" presStyleCnt="0"/>
      <dgm:spPr/>
    </dgm:pt>
  </dgm:ptLst>
  <dgm:cxnLst>
    <dgm:cxn modelId="{8AB08A00-4213-4B97-88D3-850E7BF89DEB}" type="presOf" srcId="{BC7DBF25-B018-4F14-A752-4354EC297F25}" destId="{2532EEEA-DAAB-49F9-A66F-0080DFBC6B34}" srcOrd="0" destOrd="0" presId="urn:microsoft.com/office/officeart/2005/8/layout/hierarchy1"/>
    <dgm:cxn modelId="{A1167001-D246-41E5-8EA7-89075316A2D8}" type="presOf" srcId="{53B77EAF-7A56-40BF-8123-D1C437272263}" destId="{D2749002-739E-4DF1-8437-59DF0EE276E7}" srcOrd="0" destOrd="0" presId="urn:microsoft.com/office/officeart/2005/8/layout/hierarchy1"/>
    <dgm:cxn modelId="{CF2FF50B-95F7-48B8-9086-C24ADBB4F88E}" type="presOf" srcId="{04AA251C-0170-476F-A701-22DF9872AE21}" destId="{3FE2F561-B1BF-400C-AA88-66703BD74071}" srcOrd="0" destOrd="0" presId="urn:microsoft.com/office/officeart/2005/8/layout/hierarchy1"/>
    <dgm:cxn modelId="{74EC6040-2126-4889-9302-190D4F7E23A2}" srcId="{A62B2798-DBA5-44F7-A29B-C81B04CF1F44}" destId="{95419B9C-6647-4CB6-9341-51E1B8AF32FB}" srcOrd="1" destOrd="0" parTransId="{53B77EAF-7A56-40BF-8123-D1C437272263}" sibTransId="{5C11F17F-7482-4568-82B7-B50A2591C91B}"/>
    <dgm:cxn modelId="{D5169862-F2D6-476E-BC83-3AD09BBA6E18}" type="presOf" srcId="{1560D579-6286-4390-9462-FF148AF8D2E3}" destId="{7AEA8603-C978-4941-AB0C-3F3C078A99B0}" srcOrd="0" destOrd="0" presId="urn:microsoft.com/office/officeart/2005/8/layout/hierarchy1"/>
    <dgm:cxn modelId="{C7367FAB-57A5-4107-90DE-897D21D3D109}" srcId="{A62B2798-DBA5-44F7-A29B-C81B04CF1F44}" destId="{04AA251C-0170-476F-A701-22DF9872AE21}" srcOrd="0" destOrd="0" parTransId="{1560D579-6286-4390-9462-FF148AF8D2E3}" sibTransId="{E4D74D43-E740-4FDC-B518-30744824EF69}"/>
    <dgm:cxn modelId="{5CBCB8B5-288F-428A-ADF3-385586097B10}" srcId="{BC7DBF25-B018-4F14-A752-4354EC297F25}" destId="{A62B2798-DBA5-44F7-A29B-C81B04CF1F44}" srcOrd="0" destOrd="0" parTransId="{69D71AD3-5C1E-480C-A0A6-572F9B60C47A}" sibTransId="{56E5338E-6FE7-4537-BD62-C5C322EAF3AB}"/>
    <dgm:cxn modelId="{16A29ADA-EBA4-44B5-B3D9-F462D42B02D4}" type="presOf" srcId="{A62B2798-DBA5-44F7-A29B-C81B04CF1F44}" destId="{55DC6CF8-392F-4DAA-B41E-3DDBC6468E35}" srcOrd="0" destOrd="0" presId="urn:microsoft.com/office/officeart/2005/8/layout/hierarchy1"/>
    <dgm:cxn modelId="{1C8EFBF3-6672-4B68-B221-3316B84238F5}" type="presOf" srcId="{95419B9C-6647-4CB6-9341-51E1B8AF32FB}" destId="{C0D78041-C035-4828-90C5-2100642A99DC}" srcOrd="0" destOrd="0" presId="urn:microsoft.com/office/officeart/2005/8/layout/hierarchy1"/>
    <dgm:cxn modelId="{8F75DF32-2899-4391-9B18-9198E17415CA}" type="presParOf" srcId="{2532EEEA-DAAB-49F9-A66F-0080DFBC6B34}" destId="{2294F962-AA4C-43C2-900E-ABB1D3638910}" srcOrd="0" destOrd="0" presId="urn:microsoft.com/office/officeart/2005/8/layout/hierarchy1"/>
    <dgm:cxn modelId="{A66D7E0F-00F8-497C-A592-7C3FC8400FC3}" type="presParOf" srcId="{2294F962-AA4C-43C2-900E-ABB1D3638910}" destId="{307A1065-6553-494D-A62F-49B2B96A0D70}" srcOrd="0" destOrd="0" presId="urn:microsoft.com/office/officeart/2005/8/layout/hierarchy1"/>
    <dgm:cxn modelId="{DCE80D8F-F0E0-482E-96BD-5F90B179FB9A}" type="presParOf" srcId="{307A1065-6553-494D-A62F-49B2B96A0D70}" destId="{9D7CBB2E-082B-4D51-8B76-670E93B1A35D}" srcOrd="0" destOrd="0" presId="urn:microsoft.com/office/officeart/2005/8/layout/hierarchy1"/>
    <dgm:cxn modelId="{8EE97FFF-ACDF-45A4-8D0E-99064468EAFB}" type="presParOf" srcId="{307A1065-6553-494D-A62F-49B2B96A0D70}" destId="{55DC6CF8-392F-4DAA-B41E-3DDBC6468E35}" srcOrd="1" destOrd="0" presId="urn:microsoft.com/office/officeart/2005/8/layout/hierarchy1"/>
    <dgm:cxn modelId="{E8885362-8200-468B-BF66-70F86E40C4FC}" type="presParOf" srcId="{2294F962-AA4C-43C2-900E-ABB1D3638910}" destId="{13589141-1879-4852-9BAE-4E2FEE26EBF2}" srcOrd="1" destOrd="0" presId="urn:microsoft.com/office/officeart/2005/8/layout/hierarchy1"/>
    <dgm:cxn modelId="{7B516E17-CF7C-4F2B-A03E-606EF8BA015A}" type="presParOf" srcId="{13589141-1879-4852-9BAE-4E2FEE26EBF2}" destId="{7AEA8603-C978-4941-AB0C-3F3C078A99B0}" srcOrd="0" destOrd="0" presId="urn:microsoft.com/office/officeart/2005/8/layout/hierarchy1"/>
    <dgm:cxn modelId="{DEA74315-995F-4405-8567-1669EA6BB484}" type="presParOf" srcId="{13589141-1879-4852-9BAE-4E2FEE26EBF2}" destId="{C20F9613-E770-4529-BE6D-B4D774056520}" srcOrd="1" destOrd="0" presId="urn:microsoft.com/office/officeart/2005/8/layout/hierarchy1"/>
    <dgm:cxn modelId="{0DAE51C8-026A-4303-AF3F-FE56B114FAA7}" type="presParOf" srcId="{C20F9613-E770-4529-BE6D-B4D774056520}" destId="{7F0DD5A5-8E93-45E3-B403-BE111B262607}" srcOrd="0" destOrd="0" presId="urn:microsoft.com/office/officeart/2005/8/layout/hierarchy1"/>
    <dgm:cxn modelId="{4EB15940-662D-47A1-A5F2-01FC415D884B}" type="presParOf" srcId="{7F0DD5A5-8E93-45E3-B403-BE111B262607}" destId="{E60765CA-CB30-4864-ABC9-4D8D5DC302EC}" srcOrd="0" destOrd="0" presId="urn:microsoft.com/office/officeart/2005/8/layout/hierarchy1"/>
    <dgm:cxn modelId="{3E490053-E847-4125-AC2A-9DD2C1E1DB46}" type="presParOf" srcId="{7F0DD5A5-8E93-45E3-B403-BE111B262607}" destId="{3FE2F561-B1BF-400C-AA88-66703BD74071}" srcOrd="1" destOrd="0" presId="urn:microsoft.com/office/officeart/2005/8/layout/hierarchy1"/>
    <dgm:cxn modelId="{BD65D039-E95D-499B-9B13-BB411E62B2BD}" type="presParOf" srcId="{C20F9613-E770-4529-BE6D-B4D774056520}" destId="{B9904711-AD29-49A8-A147-8D6678379154}" srcOrd="1" destOrd="0" presId="urn:microsoft.com/office/officeart/2005/8/layout/hierarchy1"/>
    <dgm:cxn modelId="{231632CC-3F02-47F3-A59E-B3CED7A2D10E}" type="presParOf" srcId="{13589141-1879-4852-9BAE-4E2FEE26EBF2}" destId="{D2749002-739E-4DF1-8437-59DF0EE276E7}" srcOrd="2" destOrd="0" presId="urn:microsoft.com/office/officeart/2005/8/layout/hierarchy1"/>
    <dgm:cxn modelId="{67C482F9-6A95-4738-B5B0-D9109F46050F}" type="presParOf" srcId="{13589141-1879-4852-9BAE-4E2FEE26EBF2}" destId="{512B2FB1-B8BB-486B-A207-3278E23BD877}" srcOrd="3" destOrd="0" presId="urn:microsoft.com/office/officeart/2005/8/layout/hierarchy1"/>
    <dgm:cxn modelId="{8F8E095D-65CE-4448-B757-3F8E75DD0184}" type="presParOf" srcId="{512B2FB1-B8BB-486B-A207-3278E23BD877}" destId="{5F5E40A0-4E97-428C-A8E6-5FC3519C9071}" srcOrd="0" destOrd="0" presId="urn:microsoft.com/office/officeart/2005/8/layout/hierarchy1"/>
    <dgm:cxn modelId="{512460BF-2AF8-42D2-850E-BDFE30BAC7F6}" type="presParOf" srcId="{5F5E40A0-4E97-428C-A8E6-5FC3519C9071}" destId="{A1019583-7DBC-46CA-868D-796BAAE7115A}" srcOrd="0" destOrd="0" presId="urn:microsoft.com/office/officeart/2005/8/layout/hierarchy1"/>
    <dgm:cxn modelId="{EDEE9D67-5375-46DE-98D8-B79DB22E544A}" type="presParOf" srcId="{5F5E40A0-4E97-428C-A8E6-5FC3519C9071}" destId="{C0D78041-C035-4828-90C5-2100642A99DC}" srcOrd="1" destOrd="0" presId="urn:microsoft.com/office/officeart/2005/8/layout/hierarchy1"/>
    <dgm:cxn modelId="{7450365D-0651-4D62-A531-1ADB9C1619D0}" type="presParOf" srcId="{512B2FB1-B8BB-486B-A207-3278E23BD877}" destId="{9DE2AD8C-8D24-4C63-A6A3-9B146B5D5E3D}" srcOrd="1" destOrd="0" presId="urn:microsoft.com/office/officeart/2005/8/layout/hierarchy1"/>
  </dgm:cxnLst>
  <dgm:bg>
    <a:effectLst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C7DBF25-B018-4F14-A752-4354EC297F25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04AA251C-0170-476F-A701-22DF9872AE21}">
      <dgm:prSet phldrT="[Text]" custT="1"/>
      <dgm:spPr/>
      <dgm:t>
        <a:bodyPr/>
        <a:lstStyle/>
        <a:p>
          <a:r>
            <a:rPr lang="en-GB" sz="1600" dirty="0"/>
            <a:t>Pre Entry</a:t>
          </a:r>
        </a:p>
        <a:p>
          <a:r>
            <a:rPr lang="en-GB" sz="1600" b="1" dirty="0"/>
            <a:t>WJEC Entry Level Pathway                      Personal Progress </a:t>
          </a:r>
        </a:p>
      </dgm:t>
    </dgm:pt>
    <dgm:pt modelId="{1560D579-6286-4390-9462-FF148AF8D2E3}" type="parTrans" cxnId="{C7367FAB-57A5-4107-90DE-897D21D3D109}">
      <dgm:prSet/>
      <dgm:spPr/>
      <dgm:t>
        <a:bodyPr/>
        <a:lstStyle/>
        <a:p>
          <a:endParaRPr lang="en-GB"/>
        </a:p>
      </dgm:t>
    </dgm:pt>
    <dgm:pt modelId="{E4D74D43-E740-4FDC-B518-30744824EF69}" type="sibTrans" cxnId="{C7367FAB-57A5-4107-90DE-897D21D3D109}">
      <dgm:prSet/>
      <dgm:spPr/>
      <dgm:t>
        <a:bodyPr/>
        <a:lstStyle/>
        <a:p>
          <a:endParaRPr lang="en-GB"/>
        </a:p>
      </dgm:t>
    </dgm:pt>
    <dgm:pt modelId="{95419B9C-6647-4CB6-9341-51E1B8AF32FB}">
      <dgm:prSet phldrT="[Text]" custT="1"/>
      <dgm:spPr/>
      <dgm:t>
        <a:bodyPr/>
        <a:lstStyle/>
        <a:p>
          <a:endParaRPr lang="en-GB" sz="1600" b="0" dirty="0"/>
        </a:p>
        <a:p>
          <a:r>
            <a:rPr lang="en-GB" sz="1600" b="0" dirty="0"/>
            <a:t>Entry Level 1-3 &amp; Level 1-2</a:t>
          </a:r>
        </a:p>
        <a:p>
          <a:r>
            <a:rPr lang="en-GB" sz="1600" b="1" dirty="0"/>
            <a:t>Pearson Functional Skills </a:t>
          </a:r>
        </a:p>
        <a:p>
          <a:endParaRPr lang="en-GB" sz="1600" b="0" dirty="0"/>
        </a:p>
      </dgm:t>
    </dgm:pt>
    <dgm:pt modelId="{53B77EAF-7A56-40BF-8123-D1C437272263}" type="parTrans" cxnId="{74EC6040-2126-4889-9302-190D4F7E23A2}">
      <dgm:prSet/>
      <dgm:spPr/>
      <dgm:t>
        <a:bodyPr/>
        <a:lstStyle/>
        <a:p>
          <a:endParaRPr lang="en-GB"/>
        </a:p>
      </dgm:t>
    </dgm:pt>
    <dgm:pt modelId="{5C11F17F-7482-4568-82B7-B50A2591C91B}" type="sibTrans" cxnId="{74EC6040-2126-4889-9302-190D4F7E23A2}">
      <dgm:prSet/>
      <dgm:spPr/>
      <dgm:t>
        <a:bodyPr/>
        <a:lstStyle/>
        <a:p>
          <a:endParaRPr lang="en-GB"/>
        </a:p>
      </dgm:t>
    </dgm:pt>
    <dgm:pt modelId="{A62B2798-DBA5-44F7-A29B-C81B04CF1F44}">
      <dgm:prSet phldrT="[Text]" custT="1"/>
      <dgm:spPr>
        <a:solidFill>
          <a:srgbClr val="FFCC00">
            <a:alpha val="90000"/>
          </a:srgbClr>
        </a:solidFill>
        <a:ln>
          <a:noFill/>
        </a:ln>
      </dgm:spPr>
      <dgm:t>
        <a:bodyPr/>
        <a:lstStyle/>
        <a:p>
          <a:r>
            <a:rPr lang="en-GB" sz="1800" b="1" dirty="0">
              <a:solidFill>
                <a:schemeClr val="bg1"/>
              </a:solidFill>
            </a:rPr>
            <a:t>Set English and English for Everyday Life </a:t>
          </a:r>
        </a:p>
      </dgm:t>
    </dgm:pt>
    <dgm:pt modelId="{56E5338E-6FE7-4537-BD62-C5C322EAF3AB}" type="sibTrans" cxnId="{5CBCB8B5-288F-428A-ADF3-385586097B10}">
      <dgm:prSet/>
      <dgm:spPr/>
      <dgm:t>
        <a:bodyPr/>
        <a:lstStyle/>
        <a:p>
          <a:endParaRPr lang="en-GB"/>
        </a:p>
      </dgm:t>
    </dgm:pt>
    <dgm:pt modelId="{69D71AD3-5C1E-480C-A0A6-572F9B60C47A}" type="parTrans" cxnId="{5CBCB8B5-288F-428A-ADF3-385586097B10}">
      <dgm:prSet/>
      <dgm:spPr/>
      <dgm:t>
        <a:bodyPr/>
        <a:lstStyle/>
        <a:p>
          <a:endParaRPr lang="en-GB"/>
        </a:p>
      </dgm:t>
    </dgm:pt>
    <dgm:pt modelId="{E0A197B0-4064-4F51-8558-71CE3873505A}">
      <dgm:prSet custT="1"/>
      <dgm:spPr/>
      <dgm:t>
        <a:bodyPr/>
        <a:lstStyle/>
        <a:p>
          <a:r>
            <a:rPr lang="en-GB" sz="1600" dirty="0"/>
            <a:t>Entry Level 1-3</a:t>
          </a:r>
        </a:p>
        <a:p>
          <a:r>
            <a:rPr lang="en-GB" sz="1600" b="1" dirty="0"/>
            <a:t>OCR English Entry Level </a:t>
          </a:r>
        </a:p>
      </dgm:t>
    </dgm:pt>
    <dgm:pt modelId="{B0C3C98D-60FB-48F7-8014-37A7CF30452C}" type="parTrans" cxnId="{C99F4D0D-884C-4DC6-A828-7C7C067E3EC7}">
      <dgm:prSet/>
      <dgm:spPr/>
      <dgm:t>
        <a:bodyPr/>
        <a:lstStyle/>
        <a:p>
          <a:endParaRPr lang="en-GB"/>
        </a:p>
      </dgm:t>
    </dgm:pt>
    <dgm:pt modelId="{2E86417D-ECB7-49BF-95B8-E231BA0CE830}" type="sibTrans" cxnId="{C99F4D0D-884C-4DC6-A828-7C7C067E3EC7}">
      <dgm:prSet/>
      <dgm:spPr/>
      <dgm:t>
        <a:bodyPr/>
        <a:lstStyle/>
        <a:p>
          <a:endParaRPr lang="en-GB"/>
        </a:p>
      </dgm:t>
    </dgm:pt>
    <dgm:pt modelId="{2532EEEA-DAAB-49F9-A66F-0080DFBC6B34}" type="pres">
      <dgm:prSet presAssocID="{BC7DBF25-B018-4F14-A752-4354EC297F2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294F962-AA4C-43C2-900E-ABB1D3638910}" type="pres">
      <dgm:prSet presAssocID="{A62B2798-DBA5-44F7-A29B-C81B04CF1F44}" presName="hierRoot1" presStyleCnt="0"/>
      <dgm:spPr/>
    </dgm:pt>
    <dgm:pt modelId="{307A1065-6553-494D-A62F-49B2B96A0D70}" type="pres">
      <dgm:prSet presAssocID="{A62B2798-DBA5-44F7-A29B-C81B04CF1F44}" presName="composite" presStyleCnt="0"/>
      <dgm:spPr/>
    </dgm:pt>
    <dgm:pt modelId="{9D7CBB2E-082B-4D51-8B76-670E93B1A35D}" type="pres">
      <dgm:prSet presAssocID="{A62B2798-DBA5-44F7-A29B-C81B04CF1F44}" presName="background" presStyleLbl="node0" presStyleIdx="0" presStyleCnt="1"/>
      <dgm:spPr>
        <a:noFill/>
      </dgm:spPr>
    </dgm:pt>
    <dgm:pt modelId="{55DC6CF8-392F-4DAA-B41E-3DDBC6468E35}" type="pres">
      <dgm:prSet presAssocID="{A62B2798-DBA5-44F7-A29B-C81B04CF1F44}" presName="text" presStyleLbl="fgAcc0" presStyleIdx="0" presStyleCnt="1" custScaleX="463442" custScaleY="53276">
        <dgm:presLayoutVars>
          <dgm:chPref val="3"/>
        </dgm:presLayoutVars>
      </dgm:prSet>
      <dgm:spPr/>
    </dgm:pt>
    <dgm:pt modelId="{13589141-1879-4852-9BAE-4E2FEE26EBF2}" type="pres">
      <dgm:prSet presAssocID="{A62B2798-DBA5-44F7-A29B-C81B04CF1F44}" presName="hierChild2" presStyleCnt="0"/>
      <dgm:spPr/>
    </dgm:pt>
    <dgm:pt modelId="{7AEA8603-C978-4941-AB0C-3F3C078A99B0}" type="pres">
      <dgm:prSet presAssocID="{1560D579-6286-4390-9462-FF148AF8D2E3}" presName="Name10" presStyleLbl="parChTrans1D2" presStyleIdx="0" presStyleCnt="3"/>
      <dgm:spPr/>
    </dgm:pt>
    <dgm:pt modelId="{C20F9613-E770-4529-BE6D-B4D774056520}" type="pres">
      <dgm:prSet presAssocID="{04AA251C-0170-476F-A701-22DF9872AE21}" presName="hierRoot2" presStyleCnt="0"/>
      <dgm:spPr/>
    </dgm:pt>
    <dgm:pt modelId="{7F0DD5A5-8E93-45E3-B403-BE111B262607}" type="pres">
      <dgm:prSet presAssocID="{04AA251C-0170-476F-A701-22DF9872AE21}" presName="composite2" presStyleCnt="0"/>
      <dgm:spPr/>
    </dgm:pt>
    <dgm:pt modelId="{E60765CA-CB30-4864-ABC9-4D8D5DC302EC}" type="pres">
      <dgm:prSet presAssocID="{04AA251C-0170-476F-A701-22DF9872AE21}" presName="background2" presStyleLbl="node2" presStyleIdx="0" presStyleCnt="3"/>
      <dgm:spPr>
        <a:noFill/>
      </dgm:spPr>
    </dgm:pt>
    <dgm:pt modelId="{3FE2F561-B1BF-400C-AA88-66703BD74071}" type="pres">
      <dgm:prSet presAssocID="{04AA251C-0170-476F-A701-22DF9872AE21}" presName="text2" presStyleLbl="fgAcc2" presStyleIdx="0" presStyleCnt="3" custScaleX="313915" custScaleY="153502">
        <dgm:presLayoutVars>
          <dgm:chPref val="3"/>
        </dgm:presLayoutVars>
      </dgm:prSet>
      <dgm:spPr/>
    </dgm:pt>
    <dgm:pt modelId="{B9904711-AD29-49A8-A147-8D6678379154}" type="pres">
      <dgm:prSet presAssocID="{04AA251C-0170-476F-A701-22DF9872AE21}" presName="hierChild3" presStyleCnt="0"/>
      <dgm:spPr/>
    </dgm:pt>
    <dgm:pt modelId="{781FC3CF-03DA-4D35-B45B-9BF3C78705ED}" type="pres">
      <dgm:prSet presAssocID="{B0C3C98D-60FB-48F7-8014-37A7CF30452C}" presName="Name10" presStyleLbl="parChTrans1D2" presStyleIdx="1" presStyleCnt="3"/>
      <dgm:spPr/>
    </dgm:pt>
    <dgm:pt modelId="{5584AA96-03FC-4F63-BD2F-F0BB28DA1DC1}" type="pres">
      <dgm:prSet presAssocID="{E0A197B0-4064-4F51-8558-71CE3873505A}" presName="hierRoot2" presStyleCnt="0"/>
      <dgm:spPr/>
    </dgm:pt>
    <dgm:pt modelId="{95CB5BE9-2081-4E52-9D9E-DBCFC194E760}" type="pres">
      <dgm:prSet presAssocID="{E0A197B0-4064-4F51-8558-71CE3873505A}" presName="composite2" presStyleCnt="0"/>
      <dgm:spPr/>
    </dgm:pt>
    <dgm:pt modelId="{8CEB3F26-09A2-40BB-AE26-79C1EA29A0F9}" type="pres">
      <dgm:prSet presAssocID="{E0A197B0-4064-4F51-8558-71CE3873505A}" presName="background2" presStyleLbl="node2" presStyleIdx="1" presStyleCnt="3"/>
      <dgm:spPr>
        <a:noFill/>
      </dgm:spPr>
    </dgm:pt>
    <dgm:pt modelId="{D277A851-D859-436F-BF8E-BA6AE90A918F}" type="pres">
      <dgm:prSet presAssocID="{E0A197B0-4064-4F51-8558-71CE3873505A}" presName="text2" presStyleLbl="fgAcc2" presStyleIdx="1" presStyleCnt="3" custScaleX="271784" custScaleY="141067">
        <dgm:presLayoutVars>
          <dgm:chPref val="3"/>
        </dgm:presLayoutVars>
      </dgm:prSet>
      <dgm:spPr/>
    </dgm:pt>
    <dgm:pt modelId="{B4377DE9-5775-4889-BEAB-308AB40ACCED}" type="pres">
      <dgm:prSet presAssocID="{E0A197B0-4064-4F51-8558-71CE3873505A}" presName="hierChild3" presStyleCnt="0"/>
      <dgm:spPr/>
    </dgm:pt>
    <dgm:pt modelId="{D2749002-739E-4DF1-8437-59DF0EE276E7}" type="pres">
      <dgm:prSet presAssocID="{53B77EAF-7A56-40BF-8123-D1C437272263}" presName="Name10" presStyleLbl="parChTrans1D2" presStyleIdx="2" presStyleCnt="3"/>
      <dgm:spPr/>
    </dgm:pt>
    <dgm:pt modelId="{512B2FB1-B8BB-486B-A207-3278E23BD877}" type="pres">
      <dgm:prSet presAssocID="{95419B9C-6647-4CB6-9341-51E1B8AF32FB}" presName="hierRoot2" presStyleCnt="0"/>
      <dgm:spPr/>
    </dgm:pt>
    <dgm:pt modelId="{5F5E40A0-4E97-428C-A8E6-5FC3519C9071}" type="pres">
      <dgm:prSet presAssocID="{95419B9C-6647-4CB6-9341-51E1B8AF32FB}" presName="composite2" presStyleCnt="0"/>
      <dgm:spPr/>
    </dgm:pt>
    <dgm:pt modelId="{A1019583-7DBC-46CA-868D-796BAAE7115A}" type="pres">
      <dgm:prSet presAssocID="{95419B9C-6647-4CB6-9341-51E1B8AF32FB}" presName="background2" presStyleLbl="node2" presStyleIdx="2" presStyleCnt="3"/>
      <dgm:spPr>
        <a:noFill/>
      </dgm:spPr>
    </dgm:pt>
    <dgm:pt modelId="{C0D78041-C035-4828-90C5-2100642A99DC}" type="pres">
      <dgm:prSet presAssocID="{95419B9C-6647-4CB6-9341-51E1B8AF32FB}" presName="text2" presStyleLbl="fgAcc2" presStyleIdx="2" presStyleCnt="3" custScaleX="331308" custScaleY="149293">
        <dgm:presLayoutVars>
          <dgm:chPref val="3"/>
        </dgm:presLayoutVars>
      </dgm:prSet>
      <dgm:spPr/>
    </dgm:pt>
    <dgm:pt modelId="{9DE2AD8C-8D24-4C63-A6A3-9B146B5D5E3D}" type="pres">
      <dgm:prSet presAssocID="{95419B9C-6647-4CB6-9341-51E1B8AF32FB}" presName="hierChild3" presStyleCnt="0"/>
      <dgm:spPr/>
    </dgm:pt>
  </dgm:ptLst>
  <dgm:cxnLst>
    <dgm:cxn modelId="{2E299703-6A93-4E23-A12C-8D77144CD110}" type="presOf" srcId="{53B77EAF-7A56-40BF-8123-D1C437272263}" destId="{D2749002-739E-4DF1-8437-59DF0EE276E7}" srcOrd="0" destOrd="0" presId="urn:microsoft.com/office/officeart/2005/8/layout/hierarchy1"/>
    <dgm:cxn modelId="{C99F4D0D-884C-4DC6-A828-7C7C067E3EC7}" srcId="{A62B2798-DBA5-44F7-A29B-C81B04CF1F44}" destId="{E0A197B0-4064-4F51-8558-71CE3873505A}" srcOrd="1" destOrd="0" parTransId="{B0C3C98D-60FB-48F7-8014-37A7CF30452C}" sibTransId="{2E86417D-ECB7-49BF-95B8-E231BA0CE830}"/>
    <dgm:cxn modelId="{AC726D2A-71F2-4F90-99EC-787C766AD01B}" type="presOf" srcId="{95419B9C-6647-4CB6-9341-51E1B8AF32FB}" destId="{C0D78041-C035-4828-90C5-2100642A99DC}" srcOrd="0" destOrd="0" presId="urn:microsoft.com/office/officeart/2005/8/layout/hierarchy1"/>
    <dgm:cxn modelId="{74EC6040-2126-4889-9302-190D4F7E23A2}" srcId="{A62B2798-DBA5-44F7-A29B-C81B04CF1F44}" destId="{95419B9C-6647-4CB6-9341-51E1B8AF32FB}" srcOrd="2" destOrd="0" parTransId="{53B77EAF-7A56-40BF-8123-D1C437272263}" sibTransId="{5C11F17F-7482-4568-82B7-B50A2591C91B}"/>
    <dgm:cxn modelId="{F019A15B-93C0-42D6-864E-2B00E104F7D0}" type="presOf" srcId="{E0A197B0-4064-4F51-8558-71CE3873505A}" destId="{D277A851-D859-436F-BF8E-BA6AE90A918F}" srcOrd="0" destOrd="0" presId="urn:microsoft.com/office/officeart/2005/8/layout/hierarchy1"/>
    <dgm:cxn modelId="{30116341-8967-4F30-8B77-967357543A40}" type="presOf" srcId="{BC7DBF25-B018-4F14-A752-4354EC297F25}" destId="{2532EEEA-DAAB-49F9-A66F-0080DFBC6B34}" srcOrd="0" destOrd="0" presId="urn:microsoft.com/office/officeart/2005/8/layout/hierarchy1"/>
    <dgm:cxn modelId="{11CFCB4A-FA2B-482D-9728-0D9AE82647BB}" type="presOf" srcId="{1560D579-6286-4390-9462-FF148AF8D2E3}" destId="{7AEA8603-C978-4941-AB0C-3F3C078A99B0}" srcOrd="0" destOrd="0" presId="urn:microsoft.com/office/officeart/2005/8/layout/hierarchy1"/>
    <dgm:cxn modelId="{C7367FAB-57A5-4107-90DE-897D21D3D109}" srcId="{A62B2798-DBA5-44F7-A29B-C81B04CF1F44}" destId="{04AA251C-0170-476F-A701-22DF9872AE21}" srcOrd="0" destOrd="0" parTransId="{1560D579-6286-4390-9462-FF148AF8D2E3}" sibTransId="{E4D74D43-E740-4FDC-B518-30744824EF69}"/>
    <dgm:cxn modelId="{5CBCB8B5-288F-428A-ADF3-385586097B10}" srcId="{BC7DBF25-B018-4F14-A752-4354EC297F25}" destId="{A62B2798-DBA5-44F7-A29B-C81B04CF1F44}" srcOrd="0" destOrd="0" parTransId="{69D71AD3-5C1E-480C-A0A6-572F9B60C47A}" sibTransId="{56E5338E-6FE7-4537-BD62-C5C322EAF3AB}"/>
    <dgm:cxn modelId="{7F6E8BC3-6ADC-4B04-B0D2-1530C9F646A1}" type="presOf" srcId="{A62B2798-DBA5-44F7-A29B-C81B04CF1F44}" destId="{55DC6CF8-392F-4DAA-B41E-3DDBC6468E35}" srcOrd="0" destOrd="0" presId="urn:microsoft.com/office/officeart/2005/8/layout/hierarchy1"/>
    <dgm:cxn modelId="{9F4B11DB-8361-42CE-A8E7-0173760F321C}" type="presOf" srcId="{04AA251C-0170-476F-A701-22DF9872AE21}" destId="{3FE2F561-B1BF-400C-AA88-66703BD74071}" srcOrd="0" destOrd="0" presId="urn:microsoft.com/office/officeart/2005/8/layout/hierarchy1"/>
    <dgm:cxn modelId="{AF4EF0EC-BBFE-4454-8431-CA97C5BFB59F}" type="presOf" srcId="{B0C3C98D-60FB-48F7-8014-37A7CF30452C}" destId="{781FC3CF-03DA-4D35-B45B-9BF3C78705ED}" srcOrd="0" destOrd="0" presId="urn:microsoft.com/office/officeart/2005/8/layout/hierarchy1"/>
    <dgm:cxn modelId="{A4E7882C-9330-444D-8B82-DA9C2B91265C}" type="presParOf" srcId="{2532EEEA-DAAB-49F9-A66F-0080DFBC6B34}" destId="{2294F962-AA4C-43C2-900E-ABB1D3638910}" srcOrd="0" destOrd="0" presId="urn:microsoft.com/office/officeart/2005/8/layout/hierarchy1"/>
    <dgm:cxn modelId="{C5CF7422-7F36-400A-8591-8470E88C0074}" type="presParOf" srcId="{2294F962-AA4C-43C2-900E-ABB1D3638910}" destId="{307A1065-6553-494D-A62F-49B2B96A0D70}" srcOrd="0" destOrd="0" presId="urn:microsoft.com/office/officeart/2005/8/layout/hierarchy1"/>
    <dgm:cxn modelId="{0B9741BD-095E-4A82-9A72-6CFF0DF3367A}" type="presParOf" srcId="{307A1065-6553-494D-A62F-49B2B96A0D70}" destId="{9D7CBB2E-082B-4D51-8B76-670E93B1A35D}" srcOrd="0" destOrd="0" presId="urn:microsoft.com/office/officeart/2005/8/layout/hierarchy1"/>
    <dgm:cxn modelId="{4FEEAB21-F6D7-4473-9A8F-48DAABDE2EB2}" type="presParOf" srcId="{307A1065-6553-494D-A62F-49B2B96A0D70}" destId="{55DC6CF8-392F-4DAA-B41E-3DDBC6468E35}" srcOrd="1" destOrd="0" presId="urn:microsoft.com/office/officeart/2005/8/layout/hierarchy1"/>
    <dgm:cxn modelId="{6B2AAAAC-3334-4256-899D-B5440066F7FC}" type="presParOf" srcId="{2294F962-AA4C-43C2-900E-ABB1D3638910}" destId="{13589141-1879-4852-9BAE-4E2FEE26EBF2}" srcOrd="1" destOrd="0" presId="urn:microsoft.com/office/officeart/2005/8/layout/hierarchy1"/>
    <dgm:cxn modelId="{37A3068A-FCE8-482D-9E9F-8278450A470C}" type="presParOf" srcId="{13589141-1879-4852-9BAE-4E2FEE26EBF2}" destId="{7AEA8603-C978-4941-AB0C-3F3C078A99B0}" srcOrd="0" destOrd="0" presId="urn:microsoft.com/office/officeart/2005/8/layout/hierarchy1"/>
    <dgm:cxn modelId="{3FF406D1-7C4B-4BDD-8209-C35DB633C17B}" type="presParOf" srcId="{13589141-1879-4852-9BAE-4E2FEE26EBF2}" destId="{C20F9613-E770-4529-BE6D-B4D774056520}" srcOrd="1" destOrd="0" presId="urn:microsoft.com/office/officeart/2005/8/layout/hierarchy1"/>
    <dgm:cxn modelId="{1C5FB070-17E5-4FE5-9BB3-47D209FAA178}" type="presParOf" srcId="{C20F9613-E770-4529-BE6D-B4D774056520}" destId="{7F0DD5A5-8E93-45E3-B403-BE111B262607}" srcOrd="0" destOrd="0" presId="urn:microsoft.com/office/officeart/2005/8/layout/hierarchy1"/>
    <dgm:cxn modelId="{BB567E61-E5A2-4419-877F-560E74DB2238}" type="presParOf" srcId="{7F0DD5A5-8E93-45E3-B403-BE111B262607}" destId="{E60765CA-CB30-4864-ABC9-4D8D5DC302EC}" srcOrd="0" destOrd="0" presId="urn:microsoft.com/office/officeart/2005/8/layout/hierarchy1"/>
    <dgm:cxn modelId="{B4317E21-16BD-46E0-B6DA-D3DCB172C1E3}" type="presParOf" srcId="{7F0DD5A5-8E93-45E3-B403-BE111B262607}" destId="{3FE2F561-B1BF-400C-AA88-66703BD74071}" srcOrd="1" destOrd="0" presId="urn:microsoft.com/office/officeart/2005/8/layout/hierarchy1"/>
    <dgm:cxn modelId="{4C605580-920D-4C85-A6BB-C6135FE39D93}" type="presParOf" srcId="{C20F9613-E770-4529-BE6D-B4D774056520}" destId="{B9904711-AD29-49A8-A147-8D6678379154}" srcOrd="1" destOrd="0" presId="urn:microsoft.com/office/officeart/2005/8/layout/hierarchy1"/>
    <dgm:cxn modelId="{54C55AA0-DEA0-42C2-B10D-FA90DB3D58F0}" type="presParOf" srcId="{13589141-1879-4852-9BAE-4E2FEE26EBF2}" destId="{781FC3CF-03DA-4D35-B45B-9BF3C78705ED}" srcOrd="2" destOrd="0" presId="urn:microsoft.com/office/officeart/2005/8/layout/hierarchy1"/>
    <dgm:cxn modelId="{B0BD049D-CF8A-4646-B379-26EBCBEA5730}" type="presParOf" srcId="{13589141-1879-4852-9BAE-4E2FEE26EBF2}" destId="{5584AA96-03FC-4F63-BD2F-F0BB28DA1DC1}" srcOrd="3" destOrd="0" presId="urn:microsoft.com/office/officeart/2005/8/layout/hierarchy1"/>
    <dgm:cxn modelId="{A3237CA4-7744-4CA7-837F-6FC2D110CA5B}" type="presParOf" srcId="{5584AA96-03FC-4F63-BD2F-F0BB28DA1DC1}" destId="{95CB5BE9-2081-4E52-9D9E-DBCFC194E760}" srcOrd="0" destOrd="0" presId="urn:microsoft.com/office/officeart/2005/8/layout/hierarchy1"/>
    <dgm:cxn modelId="{42BE25A8-331E-4F75-8F2F-99891D32EEA0}" type="presParOf" srcId="{95CB5BE9-2081-4E52-9D9E-DBCFC194E760}" destId="{8CEB3F26-09A2-40BB-AE26-79C1EA29A0F9}" srcOrd="0" destOrd="0" presId="urn:microsoft.com/office/officeart/2005/8/layout/hierarchy1"/>
    <dgm:cxn modelId="{99F17342-BE70-4676-9577-A7DF59EC906B}" type="presParOf" srcId="{95CB5BE9-2081-4E52-9D9E-DBCFC194E760}" destId="{D277A851-D859-436F-BF8E-BA6AE90A918F}" srcOrd="1" destOrd="0" presId="urn:microsoft.com/office/officeart/2005/8/layout/hierarchy1"/>
    <dgm:cxn modelId="{FFCD6CFF-6E06-4A18-A3D1-9E1030DB31AE}" type="presParOf" srcId="{5584AA96-03FC-4F63-BD2F-F0BB28DA1DC1}" destId="{B4377DE9-5775-4889-BEAB-308AB40ACCED}" srcOrd="1" destOrd="0" presId="urn:microsoft.com/office/officeart/2005/8/layout/hierarchy1"/>
    <dgm:cxn modelId="{A5868972-9D4B-4D62-9C76-29A18F055F08}" type="presParOf" srcId="{13589141-1879-4852-9BAE-4E2FEE26EBF2}" destId="{D2749002-739E-4DF1-8437-59DF0EE276E7}" srcOrd="4" destOrd="0" presId="urn:microsoft.com/office/officeart/2005/8/layout/hierarchy1"/>
    <dgm:cxn modelId="{33CCEF8D-60B3-40CF-9BBD-8647368D0F6B}" type="presParOf" srcId="{13589141-1879-4852-9BAE-4E2FEE26EBF2}" destId="{512B2FB1-B8BB-486B-A207-3278E23BD877}" srcOrd="5" destOrd="0" presId="urn:microsoft.com/office/officeart/2005/8/layout/hierarchy1"/>
    <dgm:cxn modelId="{9CFE87B4-303D-4C54-81D3-3D33AEA96C78}" type="presParOf" srcId="{512B2FB1-B8BB-486B-A207-3278E23BD877}" destId="{5F5E40A0-4E97-428C-A8E6-5FC3519C9071}" srcOrd="0" destOrd="0" presId="urn:microsoft.com/office/officeart/2005/8/layout/hierarchy1"/>
    <dgm:cxn modelId="{595689D1-73B4-4176-9A8F-4293F9D0DEB3}" type="presParOf" srcId="{5F5E40A0-4E97-428C-A8E6-5FC3519C9071}" destId="{A1019583-7DBC-46CA-868D-796BAAE7115A}" srcOrd="0" destOrd="0" presId="urn:microsoft.com/office/officeart/2005/8/layout/hierarchy1"/>
    <dgm:cxn modelId="{33B58BD8-496A-4A83-B67F-12C8D41EB72D}" type="presParOf" srcId="{5F5E40A0-4E97-428C-A8E6-5FC3519C9071}" destId="{C0D78041-C035-4828-90C5-2100642A99DC}" srcOrd="1" destOrd="0" presId="urn:microsoft.com/office/officeart/2005/8/layout/hierarchy1"/>
    <dgm:cxn modelId="{FF4724B6-9BEB-44C3-B585-7DEE9504C02D}" type="presParOf" srcId="{512B2FB1-B8BB-486B-A207-3278E23BD877}" destId="{9DE2AD8C-8D24-4C63-A6A3-9B146B5D5E3D}" srcOrd="1" destOrd="0" presId="urn:microsoft.com/office/officeart/2005/8/layout/hierarchy1"/>
  </dgm:cxnLst>
  <dgm:bg>
    <a:effectLst/>
  </dgm:bg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C7DBF25-B018-4F14-A752-4354EC297F25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04AA251C-0170-476F-A701-22DF9872AE21}">
      <dgm:prSet phldrT="[Text]" custT="1"/>
      <dgm:spPr/>
      <dgm:t>
        <a:bodyPr/>
        <a:lstStyle/>
        <a:p>
          <a:r>
            <a:rPr lang="en-GB" sz="1600" dirty="0"/>
            <a:t>Pre Entry</a:t>
          </a:r>
        </a:p>
        <a:p>
          <a:r>
            <a:rPr lang="en-GB" sz="1600" b="1" dirty="0"/>
            <a:t>WJEC Entry Level Pathway                      Personal Progress </a:t>
          </a:r>
        </a:p>
      </dgm:t>
    </dgm:pt>
    <dgm:pt modelId="{1560D579-6286-4390-9462-FF148AF8D2E3}" type="parTrans" cxnId="{C7367FAB-57A5-4107-90DE-897D21D3D109}">
      <dgm:prSet/>
      <dgm:spPr/>
      <dgm:t>
        <a:bodyPr/>
        <a:lstStyle/>
        <a:p>
          <a:endParaRPr lang="en-GB"/>
        </a:p>
      </dgm:t>
    </dgm:pt>
    <dgm:pt modelId="{E4D74D43-E740-4FDC-B518-30744824EF69}" type="sibTrans" cxnId="{C7367FAB-57A5-4107-90DE-897D21D3D109}">
      <dgm:prSet/>
      <dgm:spPr/>
      <dgm:t>
        <a:bodyPr/>
        <a:lstStyle/>
        <a:p>
          <a:endParaRPr lang="en-GB"/>
        </a:p>
      </dgm:t>
    </dgm:pt>
    <dgm:pt modelId="{95419B9C-6647-4CB6-9341-51E1B8AF32FB}">
      <dgm:prSet phldrT="[Text]" custT="1"/>
      <dgm:spPr/>
      <dgm:t>
        <a:bodyPr/>
        <a:lstStyle/>
        <a:p>
          <a:endParaRPr lang="en-GB" sz="1600" b="0" dirty="0"/>
        </a:p>
        <a:p>
          <a:r>
            <a:rPr lang="en-GB" sz="1600" b="0" dirty="0"/>
            <a:t>Entry Level 1-3 &amp; Level 1-2</a:t>
          </a:r>
        </a:p>
        <a:p>
          <a:r>
            <a:rPr lang="en-GB" sz="1600" b="1" dirty="0"/>
            <a:t>Pearson Functional Skills </a:t>
          </a:r>
        </a:p>
        <a:p>
          <a:endParaRPr lang="en-GB" sz="1600" b="0" dirty="0"/>
        </a:p>
      </dgm:t>
    </dgm:pt>
    <dgm:pt modelId="{53B77EAF-7A56-40BF-8123-D1C437272263}" type="parTrans" cxnId="{74EC6040-2126-4889-9302-190D4F7E23A2}">
      <dgm:prSet/>
      <dgm:spPr/>
      <dgm:t>
        <a:bodyPr/>
        <a:lstStyle/>
        <a:p>
          <a:endParaRPr lang="en-GB"/>
        </a:p>
      </dgm:t>
    </dgm:pt>
    <dgm:pt modelId="{5C11F17F-7482-4568-82B7-B50A2591C91B}" type="sibTrans" cxnId="{74EC6040-2126-4889-9302-190D4F7E23A2}">
      <dgm:prSet/>
      <dgm:spPr/>
      <dgm:t>
        <a:bodyPr/>
        <a:lstStyle/>
        <a:p>
          <a:endParaRPr lang="en-GB"/>
        </a:p>
      </dgm:t>
    </dgm:pt>
    <dgm:pt modelId="{A62B2798-DBA5-44F7-A29B-C81B04CF1F44}">
      <dgm:prSet phldrT="[Text]" custT="1"/>
      <dgm:spPr>
        <a:solidFill>
          <a:schemeClr val="accent5">
            <a:alpha val="90000"/>
          </a:schemeClr>
        </a:solidFill>
        <a:ln>
          <a:noFill/>
        </a:ln>
      </dgm:spPr>
      <dgm:t>
        <a:bodyPr/>
        <a:lstStyle/>
        <a:p>
          <a:r>
            <a:rPr lang="en-GB" sz="1800" b="1" dirty="0">
              <a:solidFill>
                <a:schemeClr val="bg1"/>
              </a:solidFill>
            </a:rPr>
            <a:t>Set Maths and Maths for Everyday Life  </a:t>
          </a:r>
        </a:p>
      </dgm:t>
    </dgm:pt>
    <dgm:pt modelId="{56E5338E-6FE7-4537-BD62-C5C322EAF3AB}" type="sibTrans" cxnId="{5CBCB8B5-288F-428A-ADF3-385586097B10}">
      <dgm:prSet/>
      <dgm:spPr/>
      <dgm:t>
        <a:bodyPr/>
        <a:lstStyle/>
        <a:p>
          <a:endParaRPr lang="en-GB"/>
        </a:p>
      </dgm:t>
    </dgm:pt>
    <dgm:pt modelId="{69D71AD3-5C1E-480C-A0A6-572F9B60C47A}" type="parTrans" cxnId="{5CBCB8B5-288F-428A-ADF3-385586097B10}">
      <dgm:prSet/>
      <dgm:spPr/>
      <dgm:t>
        <a:bodyPr/>
        <a:lstStyle/>
        <a:p>
          <a:endParaRPr lang="en-GB"/>
        </a:p>
      </dgm:t>
    </dgm:pt>
    <dgm:pt modelId="{E0A197B0-4064-4F51-8558-71CE3873505A}">
      <dgm:prSet custT="1"/>
      <dgm:spPr/>
      <dgm:t>
        <a:bodyPr/>
        <a:lstStyle/>
        <a:p>
          <a:r>
            <a:rPr lang="en-GB" sz="1600" dirty="0"/>
            <a:t>Entry Level 1-3</a:t>
          </a:r>
        </a:p>
        <a:p>
          <a:r>
            <a:rPr lang="en-GB" sz="1600" b="1" dirty="0"/>
            <a:t>AQA English Entry Level </a:t>
          </a:r>
        </a:p>
      </dgm:t>
    </dgm:pt>
    <dgm:pt modelId="{B0C3C98D-60FB-48F7-8014-37A7CF30452C}" type="parTrans" cxnId="{C99F4D0D-884C-4DC6-A828-7C7C067E3EC7}">
      <dgm:prSet/>
      <dgm:spPr/>
      <dgm:t>
        <a:bodyPr/>
        <a:lstStyle/>
        <a:p>
          <a:endParaRPr lang="en-GB"/>
        </a:p>
      </dgm:t>
    </dgm:pt>
    <dgm:pt modelId="{2E86417D-ECB7-49BF-95B8-E231BA0CE830}" type="sibTrans" cxnId="{C99F4D0D-884C-4DC6-A828-7C7C067E3EC7}">
      <dgm:prSet/>
      <dgm:spPr/>
      <dgm:t>
        <a:bodyPr/>
        <a:lstStyle/>
        <a:p>
          <a:endParaRPr lang="en-GB"/>
        </a:p>
      </dgm:t>
    </dgm:pt>
    <dgm:pt modelId="{2532EEEA-DAAB-49F9-A66F-0080DFBC6B34}" type="pres">
      <dgm:prSet presAssocID="{BC7DBF25-B018-4F14-A752-4354EC297F2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294F962-AA4C-43C2-900E-ABB1D3638910}" type="pres">
      <dgm:prSet presAssocID="{A62B2798-DBA5-44F7-A29B-C81B04CF1F44}" presName="hierRoot1" presStyleCnt="0"/>
      <dgm:spPr/>
    </dgm:pt>
    <dgm:pt modelId="{307A1065-6553-494D-A62F-49B2B96A0D70}" type="pres">
      <dgm:prSet presAssocID="{A62B2798-DBA5-44F7-A29B-C81B04CF1F44}" presName="composite" presStyleCnt="0"/>
      <dgm:spPr/>
    </dgm:pt>
    <dgm:pt modelId="{9D7CBB2E-082B-4D51-8B76-670E93B1A35D}" type="pres">
      <dgm:prSet presAssocID="{A62B2798-DBA5-44F7-A29B-C81B04CF1F44}" presName="background" presStyleLbl="node0" presStyleIdx="0" presStyleCnt="1"/>
      <dgm:spPr>
        <a:noFill/>
      </dgm:spPr>
    </dgm:pt>
    <dgm:pt modelId="{55DC6CF8-392F-4DAA-B41E-3DDBC6468E35}" type="pres">
      <dgm:prSet presAssocID="{A62B2798-DBA5-44F7-A29B-C81B04CF1F44}" presName="text" presStyleLbl="fgAcc0" presStyleIdx="0" presStyleCnt="1" custScaleX="519409" custScaleY="52442">
        <dgm:presLayoutVars>
          <dgm:chPref val="3"/>
        </dgm:presLayoutVars>
      </dgm:prSet>
      <dgm:spPr/>
    </dgm:pt>
    <dgm:pt modelId="{13589141-1879-4852-9BAE-4E2FEE26EBF2}" type="pres">
      <dgm:prSet presAssocID="{A62B2798-DBA5-44F7-A29B-C81B04CF1F44}" presName="hierChild2" presStyleCnt="0"/>
      <dgm:spPr/>
    </dgm:pt>
    <dgm:pt modelId="{7AEA8603-C978-4941-AB0C-3F3C078A99B0}" type="pres">
      <dgm:prSet presAssocID="{1560D579-6286-4390-9462-FF148AF8D2E3}" presName="Name10" presStyleLbl="parChTrans1D2" presStyleIdx="0" presStyleCnt="3"/>
      <dgm:spPr/>
    </dgm:pt>
    <dgm:pt modelId="{C20F9613-E770-4529-BE6D-B4D774056520}" type="pres">
      <dgm:prSet presAssocID="{04AA251C-0170-476F-A701-22DF9872AE21}" presName="hierRoot2" presStyleCnt="0"/>
      <dgm:spPr/>
    </dgm:pt>
    <dgm:pt modelId="{7F0DD5A5-8E93-45E3-B403-BE111B262607}" type="pres">
      <dgm:prSet presAssocID="{04AA251C-0170-476F-A701-22DF9872AE21}" presName="composite2" presStyleCnt="0"/>
      <dgm:spPr/>
    </dgm:pt>
    <dgm:pt modelId="{E60765CA-CB30-4864-ABC9-4D8D5DC302EC}" type="pres">
      <dgm:prSet presAssocID="{04AA251C-0170-476F-A701-22DF9872AE21}" presName="background2" presStyleLbl="node2" presStyleIdx="0" presStyleCnt="3"/>
      <dgm:spPr>
        <a:noFill/>
      </dgm:spPr>
    </dgm:pt>
    <dgm:pt modelId="{3FE2F561-B1BF-400C-AA88-66703BD74071}" type="pres">
      <dgm:prSet presAssocID="{04AA251C-0170-476F-A701-22DF9872AE21}" presName="text2" presStyleLbl="fgAcc2" presStyleIdx="0" presStyleCnt="3" custScaleX="313915" custScaleY="153502">
        <dgm:presLayoutVars>
          <dgm:chPref val="3"/>
        </dgm:presLayoutVars>
      </dgm:prSet>
      <dgm:spPr/>
    </dgm:pt>
    <dgm:pt modelId="{B9904711-AD29-49A8-A147-8D6678379154}" type="pres">
      <dgm:prSet presAssocID="{04AA251C-0170-476F-A701-22DF9872AE21}" presName="hierChild3" presStyleCnt="0"/>
      <dgm:spPr/>
    </dgm:pt>
    <dgm:pt modelId="{781FC3CF-03DA-4D35-B45B-9BF3C78705ED}" type="pres">
      <dgm:prSet presAssocID="{B0C3C98D-60FB-48F7-8014-37A7CF30452C}" presName="Name10" presStyleLbl="parChTrans1D2" presStyleIdx="1" presStyleCnt="3"/>
      <dgm:spPr/>
    </dgm:pt>
    <dgm:pt modelId="{5584AA96-03FC-4F63-BD2F-F0BB28DA1DC1}" type="pres">
      <dgm:prSet presAssocID="{E0A197B0-4064-4F51-8558-71CE3873505A}" presName="hierRoot2" presStyleCnt="0"/>
      <dgm:spPr/>
    </dgm:pt>
    <dgm:pt modelId="{95CB5BE9-2081-4E52-9D9E-DBCFC194E760}" type="pres">
      <dgm:prSet presAssocID="{E0A197B0-4064-4F51-8558-71CE3873505A}" presName="composite2" presStyleCnt="0"/>
      <dgm:spPr/>
    </dgm:pt>
    <dgm:pt modelId="{8CEB3F26-09A2-40BB-AE26-79C1EA29A0F9}" type="pres">
      <dgm:prSet presAssocID="{E0A197B0-4064-4F51-8558-71CE3873505A}" presName="background2" presStyleLbl="node2" presStyleIdx="1" presStyleCnt="3"/>
      <dgm:spPr>
        <a:noFill/>
      </dgm:spPr>
    </dgm:pt>
    <dgm:pt modelId="{D277A851-D859-436F-BF8E-BA6AE90A918F}" type="pres">
      <dgm:prSet presAssocID="{E0A197B0-4064-4F51-8558-71CE3873505A}" presName="text2" presStyleLbl="fgAcc2" presStyleIdx="1" presStyleCnt="3" custScaleX="279023" custScaleY="153343">
        <dgm:presLayoutVars>
          <dgm:chPref val="3"/>
        </dgm:presLayoutVars>
      </dgm:prSet>
      <dgm:spPr/>
    </dgm:pt>
    <dgm:pt modelId="{B4377DE9-5775-4889-BEAB-308AB40ACCED}" type="pres">
      <dgm:prSet presAssocID="{E0A197B0-4064-4F51-8558-71CE3873505A}" presName="hierChild3" presStyleCnt="0"/>
      <dgm:spPr/>
    </dgm:pt>
    <dgm:pt modelId="{D2749002-739E-4DF1-8437-59DF0EE276E7}" type="pres">
      <dgm:prSet presAssocID="{53B77EAF-7A56-40BF-8123-D1C437272263}" presName="Name10" presStyleLbl="parChTrans1D2" presStyleIdx="2" presStyleCnt="3"/>
      <dgm:spPr/>
    </dgm:pt>
    <dgm:pt modelId="{512B2FB1-B8BB-486B-A207-3278E23BD877}" type="pres">
      <dgm:prSet presAssocID="{95419B9C-6647-4CB6-9341-51E1B8AF32FB}" presName="hierRoot2" presStyleCnt="0"/>
      <dgm:spPr/>
    </dgm:pt>
    <dgm:pt modelId="{5F5E40A0-4E97-428C-A8E6-5FC3519C9071}" type="pres">
      <dgm:prSet presAssocID="{95419B9C-6647-4CB6-9341-51E1B8AF32FB}" presName="composite2" presStyleCnt="0"/>
      <dgm:spPr/>
    </dgm:pt>
    <dgm:pt modelId="{A1019583-7DBC-46CA-868D-796BAAE7115A}" type="pres">
      <dgm:prSet presAssocID="{95419B9C-6647-4CB6-9341-51E1B8AF32FB}" presName="background2" presStyleLbl="node2" presStyleIdx="2" presStyleCnt="3"/>
      <dgm:spPr>
        <a:noFill/>
      </dgm:spPr>
    </dgm:pt>
    <dgm:pt modelId="{C0D78041-C035-4828-90C5-2100642A99DC}" type="pres">
      <dgm:prSet presAssocID="{95419B9C-6647-4CB6-9341-51E1B8AF32FB}" presName="text2" presStyleLbl="fgAcc2" presStyleIdx="2" presStyleCnt="3" custScaleX="331308" custScaleY="149293">
        <dgm:presLayoutVars>
          <dgm:chPref val="3"/>
        </dgm:presLayoutVars>
      </dgm:prSet>
      <dgm:spPr/>
    </dgm:pt>
    <dgm:pt modelId="{9DE2AD8C-8D24-4C63-A6A3-9B146B5D5E3D}" type="pres">
      <dgm:prSet presAssocID="{95419B9C-6647-4CB6-9341-51E1B8AF32FB}" presName="hierChild3" presStyleCnt="0"/>
      <dgm:spPr/>
    </dgm:pt>
  </dgm:ptLst>
  <dgm:cxnLst>
    <dgm:cxn modelId="{C99F4D0D-884C-4DC6-A828-7C7C067E3EC7}" srcId="{A62B2798-DBA5-44F7-A29B-C81B04CF1F44}" destId="{E0A197B0-4064-4F51-8558-71CE3873505A}" srcOrd="1" destOrd="0" parTransId="{B0C3C98D-60FB-48F7-8014-37A7CF30452C}" sibTransId="{2E86417D-ECB7-49BF-95B8-E231BA0CE830}"/>
    <dgm:cxn modelId="{C9764A1E-8932-4A80-8377-0A0A72661899}" type="presOf" srcId="{1560D579-6286-4390-9462-FF148AF8D2E3}" destId="{7AEA8603-C978-4941-AB0C-3F3C078A99B0}" srcOrd="0" destOrd="0" presId="urn:microsoft.com/office/officeart/2005/8/layout/hierarchy1"/>
    <dgm:cxn modelId="{AB871E3A-5998-41C9-9129-51B3E5160C37}" type="presOf" srcId="{04AA251C-0170-476F-A701-22DF9872AE21}" destId="{3FE2F561-B1BF-400C-AA88-66703BD74071}" srcOrd="0" destOrd="0" presId="urn:microsoft.com/office/officeart/2005/8/layout/hierarchy1"/>
    <dgm:cxn modelId="{74EC6040-2126-4889-9302-190D4F7E23A2}" srcId="{A62B2798-DBA5-44F7-A29B-C81B04CF1F44}" destId="{95419B9C-6647-4CB6-9341-51E1B8AF32FB}" srcOrd="2" destOrd="0" parTransId="{53B77EAF-7A56-40BF-8123-D1C437272263}" sibTransId="{5C11F17F-7482-4568-82B7-B50A2591C91B}"/>
    <dgm:cxn modelId="{396A1562-1848-4F3E-AA87-F5BF03792438}" type="presOf" srcId="{53B77EAF-7A56-40BF-8123-D1C437272263}" destId="{D2749002-739E-4DF1-8437-59DF0EE276E7}" srcOrd="0" destOrd="0" presId="urn:microsoft.com/office/officeart/2005/8/layout/hierarchy1"/>
    <dgm:cxn modelId="{12F6E17E-4990-4E4C-9846-F0BDF546EEF5}" type="presOf" srcId="{95419B9C-6647-4CB6-9341-51E1B8AF32FB}" destId="{C0D78041-C035-4828-90C5-2100642A99DC}" srcOrd="0" destOrd="0" presId="urn:microsoft.com/office/officeart/2005/8/layout/hierarchy1"/>
    <dgm:cxn modelId="{C7367FAB-57A5-4107-90DE-897D21D3D109}" srcId="{A62B2798-DBA5-44F7-A29B-C81B04CF1F44}" destId="{04AA251C-0170-476F-A701-22DF9872AE21}" srcOrd="0" destOrd="0" parTransId="{1560D579-6286-4390-9462-FF148AF8D2E3}" sibTransId="{E4D74D43-E740-4FDC-B518-30744824EF69}"/>
    <dgm:cxn modelId="{923C0FB0-5DA6-4D83-A185-64D6A8DD673A}" type="presOf" srcId="{BC7DBF25-B018-4F14-A752-4354EC297F25}" destId="{2532EEEA-DAAB-49F9-A66F-0080DFBC6B34}" srcOrd="0" destOrd="0" presId="urn:microsoft.com/office/officeart/2005/8/layout/hierarchy1"/>
    <dgm:cxn modelId="{FB83F4B2-2744-4486-BD73-957A3460F026}" type="presOf" srcId="{E0A197B0-4064-4F51-8558-71CE3873505A}" destId="{D277A851-D859-436F-BF8E-BA6AE90A918F}" srcOrd="0" destOrd="0" presId="urn:microsoft.com/office/officeart/2005/8/layout/hierarchy1"/>
    <dgm:cxn modelId="{5CBCB8B5-288F-428A-ADF3-385586097B10}" srcId="{BC7DBF25-B018-4F14-A752-4354EC297F25}" destId="{A62B2798-DBA5-44F7-A29B-C81B04CF1F44}" srcOrd="0" destOrd="0" parTransId="{69D71AD3-5C1E-480C-A0A6-572F9B60C47A}" sibTransId="{56E5338E-6FE7-4537-BD62-C5C322EAF3AB}"/>
    <dgm:cxn modelId="{E51CB0DB-6E87-4D99-AF74-BE78FFF0B320}" type="presOf" srcId="{B0C3C98D-60FB-48F7-8014-37A7CF30452C}" destId="{781FC3CF-03DA-4D35-B45B-9BF3C78705ED}" srcOrd="0" destOrd="0" presId="urn:microsoft.com/office/officeart/2005/8/layout/hierarchy1"/>
    <dgm:cxn modelId="{4B25B0DC-9443-4171-941D-2E5A426DBAD8}" type="presOf" srcId="{A62B2798-DBA5-44F7-A29B-C81B04CF1F44}" destId="{55DC6CF8-392F-4DAA-B41E-3DDBC6468E35}" srcOrd="0" destOrd="0" presId="urn:microsoft.com/office/officeart/2005/8/layout/hierarchy1"/>
    <dgm:cxn modelId="{24E25747-93C5-4C72-8434-C6F85032C993}" type="presParOf" srcId="{2532EEEA-DAAB-49F9-A66F-0080DFBC6B34}" destId="{2294F962-AA4C-43C2-900E-ABB1D3638910}" srcOrd="0" destOrd="0" presId="urn:microsoft.com/office/officeart/2005/8/layout/hierarchy1"/>
    <dgm:cxn modelId="{880F3E0D-06CE-4354-A110-E70708F26EEE}" type="presParOf" srcId="{2294F962-AA4C-43C2-900E-ABB1D3638910}" destId="{307A1065-6553-494D-A62F-49B2B96A0D70}" srcOrd="0" destOrd="0" presId="urn:microsoft.com/office/officeart/2005/8/layout/hierarchy1"/>
    <dgm:cxn modelId="{7F0E363B-999C-4652-A76D-9BB1B81BB463}" type="presParOf" srcId="{307A1065-6553-494D-A62F-49B2B96A0D70}" destId="{9D7CBB2E-082B-4D51-8B76-670E93B1A35D}" srcOrd="0" destOrd="0" presId="urn:microsoft.com/office/officeart/2005/8/layout/hierarchy1"/>
    <dgm:cxn modelId="{3F3CE899-0FFB-466C-B9BC-4279E0C9358E}" type="presParOf" srcId="{307A1065-6553-494D-A62F-49B2B96A0D70}" destId="{55DC6CF8-392F-4DAA-B41E-3DDBC6468E35}" srcOrd="1" destOrd="0" presId="urn:microsoft.com/office/officeart/2005/8/layout/hierarchy1"/>
    <dgm:cxn modelId="{DBC7E082-1A5F-4144-BA36-B0BE4DC93C73}" type="presParOf" srcId="{2294F962-AA4C-43C2-900E-ABB1D3638910}" destId="{13589141-1879-4852-9BAE-4E2FEE26EBF2}" srcOrd="1" destOrd="0" presId="urn:microsoft.com/office/officeart/2005/8/layout/hierarchy1"/>
    <dgm:cxn modelId="{75AB8B7A-F5C1-4A6D-B406-9E72C2E549FF}" type="presParOf" srcId="{13589141-1879-4852-9BAE-4E2FEE26EBF2}" destId="{7AEA8603-C978-4941-AB0C-3F3C078A99B0}" srcOrd="0" destOrd="0" presId="urn:microsoft.com/office/officeart/2005/8/layout/hierarchy1"/>
    <dgm:cxn modelId="{9C96FCF4-E7CE-4FD8-90B1-466BA7E9E074}" type="presParOf" srcId="{13589141-1879-4852-9BAE-4E2FEE26EBF2}" destId="{C20F9613-E770-4529-BE6D-B4D774056520}" srcOrd="1" destOrd="0" presId="urn:microsoft.com/office/officeart/2005/8/layout/hierarchy1"/>
    <dgm:cxn modelId="{27D6A65E-FF04-4ED0-9C24-D8AF4D284134}" type="presParOf" srcId="{C20F9613-E770-4529-BE6D-B4D774056520}" destId="{7F0DD5A5-8E93-45E3-B403-BE111B262607}" srcOrd="0" destOrd="0" presId="urn:microsoft.com/office/officeart/2005/8/layout/hierarchy1"/>
    <dgm:cxn modelId="{A42CF2C7-59B3-47BA-9CC1-38A3FF00F771}" type="presParOf" srcId="{7F0DD5A5-8E93-45E3-B403-BE111B262607}" destId="{E60765CA-CB30-4864-ABC9-4D8D5DC302EC}" srcOrd="0" destOrd="0" presId="urn:microsoft.com/office/officeart/2005/8/layout/hierarchy1"/>
    <dgm:cxn modelId="{16A3511E-271F-4797-B933-237262137A43}" type="presParOf" srcId="{7F0DD5A5-8E93-45E3-B403-BE111B262607}" destId="{3FE2F561-B1BF-400C-AA88-66703BD74071}" srcOrd="1" destOrd="0" presId="urn:microsoft.com/office/officeart/2005/8/layout/hierarchy1"/>
    <dgm:cxn modelId="{0A49F075-10FD-4D85-9826-F660ADBBDFAB}" type="presParOf" srcId="{C20F9613-E770-4529-BE6D-B4D774056520}" destId="{B9904711-AD29-49A8-A147-8D6678379154}" srcOrd="1" destOrd="0" presId="urn:microsoft.com/office/officeart/2005/8/layout/hierarchy1"/>
    <dgm:cxn modelId="{5A8FB7B7-75B8-405C-AA54-178F59952168}" type="presParOf" srcId="{13589141-1879-4852-9BAE-4E2FEE26EBF2}" destId="{781FC3CF-03DA-4D35-B45B-9BF3C78705ED}" srcOrd="2" destOrd="0" presId="urn:microsoft.com/office/officeart/2005/8/layout/hierarchy1"/>
    <dgm:cxn modelId="{53F1458B-3EC9-41B9-988D-52DF6FCDBA31}" type="presParOf" srcId="{13589141-1879-4852-9BAE-4E2FEE26EBF2}" destId="{5584AA96-03FC-4F63-BD2F-F0BB28DA1DC1}" srcOrd="3" destOrd="0" presId="urn:microsoft.com/office/officeart/2005/8/layout/hierarchy1"/>
    <dgm:cxn modelId="{BA35AB5A-B9CF-441D-A071-980B9173BD58}" type="presParOf" srcId="{5584AA96-03FC-4F63-BD2F-F0BB28DA1DC1}" destId="{95CB5BE9-2081-4E52-9D9E-DBCFC194E760}" srcOrd="0" destOrd="0" presId="urn:microsoft.com/office/officeart/2005/8/layout/hierarchy1"/>
    <dgm:cxn modelId="{CFC4622D-35A8-4D55-9EEC-97CDB1E9D266}" type="presParOf" srcId="{95CB5BE9-2081-4E52-9D9E-DBCFC194E760}" destId="{8CEB3F26-09A2-40BB-AE26-79C1EA29A0F9}" srcOrd="0" destOrd="0" presId="urn:microsoft.com/office/officeart/2005/8/layout/hierarchy1"/>
    <dgm:cxn modelId="{E49EC56B-F6B3-4B6C-B6C8-D9B5BB7BB5D2}" type="presParOf" srcId="{95CB5BE9-2081-4E52-9D9E-DBCFC194E760}" destId="{D277A851-D859-436F-BF8E-BA6AE90A918F}" srcOrd="1" destOrd="0" presId="urn:microsoft.com/office/officeart/2005/8/layout/hierarchy1"/>
    <dgm:cxn modelId="{A1D6B95C-40C7-4BDE-A4BB-69A4A68ACA27}" type="presParOf" srcId="{5584AA96-03FC-4F63-BD2F-F0BB28DA1DC1}" destId="{B4377DE9-5775-4889-BEAB-308AB40ACCED}" srcOrd="1" destOrd="0" presId="urn:microsoft.com/office/officeart/2005/8/layout/hierarchy1"/>
    <dgm:cxn modelId="{FA435017-8C0A-4184-892C-14AA68AC9537}" type="presParOf" srcId="{13589141-1879-4852-9BAE-4E2FEE26EBF2}" destId="{D2749002-739E-4DF1-8437-59DF0EE276E7}" srcOrd="4" destOrd="0" presId="urn:microsoft.com/office/officeart/2005/8/layout/hierarchy1"/>
    <dgm:cxn modelId="{2CB8C709-8848-46F6-AA39-1D0BF7F4F450}" type="presParOf" srcId="{13589141-1879-4852-9BAE-4E2FEE26EBF2}" destId="{512B2FB1-B8BB-486B-A207-3278E23BD877}" srcOrd="5" destOrd="0" presId="urn:microsoft.com/office/officeart/2005/8/layout/hierarchy1"/>
    <dgm:cxn modelId="{CCEE6FF3-FD3F-467C-B2F1-CEFE15C4A8C2}" type="presParOf" srcId="{512B2FB1-B8BB-486B-A207-3278E23BD877}" destId="{5F5E40A0-4E97-428C-A8E6-5FC3519C9071}" srcOrd="0" destOrd="0" presId="urn:microsoft.com/office/officeart/2005/8/layout/hierarchy1"/>
    <dgm:cxn modelId="{8DE129B6-FBF7-4271-9A4F-CBDDADB428CE}" type="presParOf" srcId="{5F5E40A0-4E97-428C-A8E6-5FC3519C9071}" destId="{A1019583-7DBC-46CA-868D-796BAAE7115A}" srcOrd="0" destOrd="0" presId="urn:microsoft.com/office/officeart/2005/8/layout/hierarchy1"/>
    <dgm:cxn modelId="{943E076E-CA0E-4986-B5B8-B87FA3A5A595}" type="presParOf" srcId="{5F5E40A0-4E97-428C-A8E6-5FC3519C9071}" destId="{C0D78041-C035-4828-90C5-2100642A99DC}" srcOrd="1" destOrd="0" presId="urn:microsoft.com/office/officeart/2005/8/layout/hierarchy1"/>
    <dgm:cxn modelId="{8545BC13-10A5-4368-B3E4-9BE7DEF5EFBE}" type="presParOf" srcId="{512B2FB1-B8BB-486B-A207-3278E23BD877}" destId="{9DE2AD8C-8D24-4C63-A6A3-9B146B5D5E3D}" srcOrd="1" destOrd="0" presId="urn:microsoft.com/office/officeart/2005/8/layout/hierarchy1"/>
  </dgm:cxnLst>
  <dgm:bg>
    <a:effectLst/>
  </dgm:bg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749002-739E-4DF1-8437-59DF0EE276E7}">
      <dsp:nvSpPr>
        <dsp:cNvPr id="0" name=""/>
        <dsp:cNvSpPr/>
      </dsp:nvSpPr>
      <dsp:spPr>
        <a:xfrm>
          <a:off x="4067792" y="459921"/>
          <a:ext cx="2050769" cy="3404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7677"/>
              </a:lnTo>
              <a:lnTo>
                <a:pt x="2050769" y="227677"/>
              </a:lnTo>
              <a:lnTo>
                <a:pt x="2050769" y="34047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EA8603-C978-4941-AB0C-3F3C078A99B0}">
      <dsp:nvSpPr>
        <dsp:cNvPr id="0" name=""/>
        <dsp:cNvSpPr/>
      </dsp:nvSpPr>
      <dsp:spPr>
        <a:xfrm>
          <a:off x="1915479" y="459921"/>
          <a:ext cx="2152312" cy="340475"/>
        </a:xfrm>
        <a:custGeom>
          <a:avLst/>
          <a:gdLst/>
          <a:ahLst/>
          <a:cxnLst/>
          <a:rect l="0" t="0" r="0" b="0"/>
          <a:pathLst>
            <a:path>
              <a:moveTo>
                <a:pt x="2152312" y="0"/>
              </a:moveTo>
              <a:lnTo>
                <a:pt x="2152312" y="227677"/>
              </a:lnTo>
              <a:lnTo>
                <a:pt x="0" y="227677"/>
              </a:lnTo>
              <a:lnTo>
                <a:pt x="0" y="34047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7CBB2E-082B-4D51-8B76-670E93B1A35D}">
      <dsp:nvSpPr>
        <dsp:cNvPr id="0" name=""/>
        <dsp:cNvSpPr/>
      </dsp:nvSpPr>
      <dsp:spPr>
        <a:xfrm>
          <a:off x="1607151" y="140341"/>
          <a:ext cx="4921282" cy="319579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DC6CF8-392F-4DAA-B41E-3DDBC6468E35}">
      <dsp:nvSpPr>
        <dsp:cNvPr id="0" name=""/>
        <dsp:cNvSpPr/>
      </dsp:nvSpPr>
      <dsp:spPr>
        <a:xfrm>
          <a:off x="1742441" y="268866"/>
          <a:ext cx="4921282" cy="319579"/>
        </a:xfrm>
        <a:prstGeom prst="roundRect">
          <a:avLst>
            <a:gd name="adj" fmla="val 10000"/>
          </a:avLst>
        </a:prstGeom>
        <a:solidFill>
          <a:schemeClr val="accent4">
            <a:lumMod val="75000"/>
            <a:alpha val="9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solidFill>
                <a:schemeClr val="bg1"/>
              </a:solidFill>
            </a:rPr>
            <a:t>Personal and Social Development Curriculum </a:t>
          </a:r>
        </a:p>
      </dsp:txBody>
      <dsp:txXfrm>
        <a:off x="1751801" y="278226"/>
        <a:ext cx="4902562" cy="300859"/>
      </dsp:txXfrm>
    </dsp:sp>
    <dsp:sp modelId="{E60765CA-CB30-4864-ABC9-4D8D5DC302EC}">
      <dsp:nvSpPr>
        <dsp:cNvPr id="0" name=""/>
        <dsp:cNvSpPr/>
      </dsp:nvSpPr>
      <dsp:spPr>
        <a:xfrm>
          <a:off x="4346" y="800396"/>
          <a:ext cx="3822265" cy="773183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E2F561-B1BF-400C-AA88-66703BD74071}">
      <dsp:nvSpPr>
        <dsp:cNvPr id="0" name=""/>
        <dsp:cNvSpPr/>
      </dsp:nvSpPr>
      <dsp:spPr>
        <a:xfrm>
          <a:off x="139636" y="928922"/>
          <a:ext cx="3822265" cy="7731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Pre Entry &amp; Entry Level  1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 </a:t>
          </a:r>
          <a:r>
            <a:rPr lang="en-GB" sz="1600" b="1" kern="1200" dirty="0"/>
            <a:t>WJEC Entry Level Pathway                      Personal Progress </a:t>
          </a:r>
        </a:p>
      </dsp:txBody>
      <dsp:txXfrm>
        <a:off x="162282" y="951568"/>
        <a:ext cx="3776973" cy="727891"/>
      </dsp:txXfrm>
    </dsp:sp>
    <dsp:sp modelId="{A1019583-7DBC-46CA-868D-796BAAE7115A}">
      <dsp:nvSpPr>
        <dsp:cNvPr id="0" name=""/>
        <dsp:cNvSpPr/>
      </dsp:nvSpPr>
      <dsp:spPr>
        <a:xfrm>
          <a:off x="4101539" y="800396"/>
          <a:ext cx="4034045" cy="773183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D78041-C035-4828-90C5-2100642A99DC}">
      <dsp:nvSpPr>
        <dsp:cNvPr id="0" name=""/>
        <dsp:cNvSpPr/>
      </dsp:nvSpPr>
      <dsp:spPr>
        <a:xfrm>
          <a:off x="4236829" y="928922"/>
          <a:ext cx="4034045" cy="7731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Entry Level 2, Entry 3 and Level 1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WJEC Entry Level Pathway                            Independent Living </a:t>
          </a:r>
        </a:p>
      </dsp:txBody>
      <dsp:txXfrm>
        <a:off x="4259475" y="951568"/>
        <a:ext cx="3988753" cy="7278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749002-739E-4DF1-8437-59DF0EE276E7}">
      <dsp:nvSpPr>
        <dsp:cNvPr id="0" name=""/>
        <dsp:cNvSpPr/>
      </dsp:nvSpPr>
      <dsp:spPr>
        <a:xfrm>
          <a:off x="4088237" y="330594"/>
          <a:ext cx="2676856" cy="2470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8386"/>
              </a:lnTo>
              <a:lnTo>
                <a:pt x="2676856" y="168386"/>
              </a:lnTo>
              <a:lnTo>
                <a:pt x="2676856" y="24709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1FC3CF-03DA-4D35-B45B-9BF3C78705ED}">
      <dsp:nvSpPr>
        <dsp:cNvPr id="0" name=""/>
        <dsp:cNvSpPr/>
      </dsp:nvSpPr>
      <dsp:spPr>
        <a:xfrm>
          <a:off x="3968631" y="330594"/>
          <a:ext cx="91440" cy="247092"/>
        </a:xfrm>
        <a:custGeom>
          <a:avLst/>
          <a:gdLst/>
          <a:ahLst/>
          <a:cxnLst/>
          <a:rect l="0" t="0" r="0" b="0"/>
          <a:pathLst>
            <a:path>
              <a:moveTo>
                <a:pt x="119605" y="0"/>
              </a:moveTo>
              <a:lnTo>
                <a:pt x="119605" y="168386"/>
              </a:lnTo>
              <a:lnTo>
                <a:pt x="45720" y="168386"/>
              </a:lnTo>
              <a:lnTo>
                <a:pt x="45720" y="24709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EA8603-C978-4941-AB0C-3F3C078A99B0}">
      <dsp:nvSpPr>
        <dsp:cNvPr id="0" name=""/>
        <dsp:cNvSpPr/>
      </dsp:nvSpPr>
      <dsp:spPr>
        <a:xfrm>
          <a:off x="1337495" y="330594"/>
          <a:ext cx="2750741" cy="247092"/>
        </a:xfrm>
        <a:custGeom>
          <a:avLst/>
          <a:gdLst/>
          <a:ahLst/>
          <a:cxnLst/>
          <a:rect l="0" t="0" r="0" b="0"/>
          <a:pathLst>
            <a:path>
              <a:moveTo>
                <a:pt x="2750741" y="0"/>
              </a:moveTo>
              <a:lnTo>
                <a:pt x="2750741" y="168386"/>
              </a:lnTo>
              <a:lnTo>
                <a:pt x="0" y="168386"/>
              </a:lnTo>
              <a:lnTo>
                <a:pt x="0" y="24709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7CBB2E-082B-4D51-8B76-670E93B1A35D}">
      <dsp:nvSpPr>
        <dsp:cNvPr id="0" name=""/>
        <dsp:cNvSpPr/>
      </dsp:nvSpPr>
      <dsp:spPr>
        <a:xfrm>
          <a:off x="2119530" y="43172"/>
          <a:ext cx="3937413" cy="287422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DC6CF8-392F-4DAA-B41E-3DDBC6468E35}">
      <dsp:nvSpPr>
        <dsp:cNvPr id="0" name=""/>
        <dsp:cNvSpPr/>
      </dsp:nvSpPr>
      <dsp:spPr>
        <a:xfrm>
          <a:off x="2213930" y="132852"/>
          <a:ext cx="3937413" cy="287422"/>
        </a:xfrm>
        <a:prstGeom prst="roundRect">
          <a:avLst>
            <a:gd name="adj" fmla="val 10000"/>
          </a:avLst>
        </a:prstGeom>
        <a:solidFill>
          <a:srgbClr val="FFCC00">
            <a:alpha val="90000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solidFill>
                <a:schemeClr val="bg1"/>
              </a:solidFill>
            </a:rPr>
            <a:t>Set English and English for Everyday Life </a:t>
          </a:r>
        </a:p>
      </dsp:txBody>
      <dsp:txXfrm>
        <a:off x="2222348" y="141270"/>
        <a:ext cx="3920577" cy="270586"/>
      </dsp:txXfrm>
    </dsp:sp>
    <dsp:sp modelId="{E60765CA-CB30-4864-ABC9-4D8D5DC302EC}">
      <dsp:nvSpPr>
        <dsp:cNvPr id="0" name=""/>
        <dsp:cNvSpPr/>
      </dsp:nvSpPr>
      <dsp:spPr>
        <a:xfrm>
          <a:off x="3981" y="577687"/>
          <a:ext cx="2667028" cy="828139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E2F561-B1BF-400C-AA88-66703BD74071}">
      <dsp:nvSpPr>
        <dsp:cNvPr id="0" name=""/>
        <dsp:cNvSpPr/>
      </dsp:nvSpPr>
      <dsp:spPr>
        <a:xfrm>
          <a:off x="98381" y="667367"/>
          <a:ext cx="2667028" cy="8281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Pre Entry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WJEC Entry Level Pathway                      Personal Progress </a:t>
          </a:r>
        </a:p>
      </dsp:txBody>
      <dsp:txXfrm>
        <a:off x="122636" y="691622"/>
        <a:ext cx="2618518" cy="779629"/>
      </dsp:txXfrm>
    </dsp:sp>
    <dsp:sp modelId="{8CEB3F26-09A2-40BB-AE26-79C1EA29A0F9}">
      <dsp:nvSpPr>
        <dsp:cNvPr id="0" name=""/>
        <dsp:cNvSpPr/>
      </dsp:nvSpPr>
      <dsp:spPr>
        <a:xfrm>
          <a:off x="2859810" y="577687"/>
          <a:ext cx="2309082" cy="761052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77A851-D859-436F-BF8E-BA6AE90A918F}">
      <dsp:nvSpPr>
        <dsp:cNvPr id="0" name=""/>
        <dsp:cNvSpPr/>
      </dsp:nvSpPr>
      <dsp:spPr>
        <a:xfrm>
          <a:off x="2954210" y="667367"/>
          <a:ext cx="2309082" cy="7610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Entry Level 1-3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OCR English Entry Level </a:t>
          </a:r>
        </a:p>
      </dsp:txBody>
      <dsp:txXfrm>
        <a:off x="2976500" y="689657"/>
        <a:ext cx="2264502" cy="716472"/>
      </dsp:txXfrm>
    </dsp:sp>
    <dsp:sp modelId="{A1019583-7DBC-46CA-868D-796BAAE7115A}">
      <dsp:nvSpPr>
        <dsp:cNvPr id="0" name=""/>
        <dsp:cNvSpPr/>
      </dsp:nvSpPr>
      <dsp:spPr>
        <a:xfrm>
          <a:off x="5357693" y="577687"/>
          <a:ext cx="2814800" cy="805431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D78041-C035-4828-90C5-2100642A99DC}">
      <dsp:nvSpPr>
        <dsp:cNvPr id="0" name=""/>
        <dsp:cNvSpPr/>
      </dsp:nvSpPr>
      <dsp:spPr>
        <a:xfrm>
          <a:off x="5452093" y="667367"/>
          <a:ext cx="2814800" cy="8054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b="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0" kern="1200" dirty="0"/>
            <a:t>Entry Level 1-3 &amp; Level 1-2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Pearson Functional Skills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b="0" kern="1200" dirty="0"/>
        </a:p>
      </dsp:txBody>
      <dsp:txXfrm>
        <a:off x="5475683" y="690957"/>
        <a:ext cx="2767620" cy="7582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749002-739E-4DF1-8437-59DF0EE276E7}">
      <dsp:nvSpPr>
        <dsp:cNvPr id="0" name=""/>
        <dsp:cNvSpPr/>
      </dsp:nvSpPr>
      <dsp:spPr>
        <a:xfrm>
          <a:off x="4088590" y="331646"/>
          <a:ext cx="2687336" cy="2452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7125"/>
              </a:lnTo>
              <a:lnTo>
                <a:pt x="2687336" y="167125"/>
              </a:lnTo>
              <a:lnTo>
                <a:pt x="2687336" y="24524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1FC3CF-03DA-4D35-B45B-9BF3C78705ED}">
      <dsp:nvSpPr>
        <dsp:cNvPr id="0" name=""/>
        <dsp:cNvSpPr/>
      </dsp:nvSpPr>
      <dsp:spPr>
        <a:xfrm>
          <a:off x="3969538" y="331646"/>
          <a:ext cx="91440" cy="245242"/>
        </a:xfrm>
        <a:custGeom>
          <a:avLst/>
          <a:gdLst/>
          <a:ahLst/>
          <a:cxnLst/>
          <a:rect l="0" t="0" r="0" b="0"/>
          <a:pathLst>
            <a:path>
              <a:moveTo>
                <a:pt x="119052" y="0"/>
              </a:moveTo>
              <a:lnTo>
                <a:pt x="119052" y="167125"/>
              </a:lnTo>
              <a:lnTo>
                <a:pt x="45720" y="167125"/>
              </a:lnTo>
              <a:lnTo>
                <a:pt x="45720" y="24524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EA8603-C978-4941-AB0C-3F3C078A99B0}">
      <dsp:nvSpPr>
        <dsp:cNvPr id="0" name=""/>
        <dsp:cNvSpPr/>
      </dsp:nvSpPr>
      <dsp:spPr>
        <a:xfrm>
          <a:off x="1327921" y="331646"/>
          <a:ext cx="2760669" cy="245242"/>
        </a:xfrm>
        <a:custGeom>
          <a:avLst/>
          <a:gdLst/>
          <a:ahLst/>
          <a:cxnLst/>
          <a:rect l="0" t="0" r="0" b="0"/>
          <a:pathLst>
            <a:path>
              <a:moveTo>
                <a:pt x="2760669" y="0"/>
              </a:moveTo>
              <a:lnTo>
                <a:pt x="2760669" y="167125"/>
              </a:lnTo>
              <a:lnTo>
                <a:pt x="0" y="167125"/>
              </a:lnTo>
              <a:lnTo>
                <a:pt x="0" y="24524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7CBB2E-082B-4D51-8B76-670E93B1A35D}">
      <dsp:nvSpPr>
        <dsp:cNvPr id="0" name=""/>
        <dsp:cNvSpPr/>
      </dsp:nvSpPr>
      <dsp:spPr>
        <a:xfrm>
          <a:off x="1898654" y="50841"/>
          <a:ext cx="4379872" cy="280805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DC6CF8-392F-4DAA-B41E-3DDBC6468E35}">
      <dsp:nvSpPr>
        <dsp:cNvPr id="0" name=""/>
        <dsp:cNvSpPr/>
      </dsp:nvSpPr>
      <dsp:spPr>
        <a:xfrm>
          <a:off x="1992347" y="139850"/>
          <a:ext cx="4379872" cy="280805"/>
        </a:xfrm>
        <a:prstGeom prst="roundRect">
          <a:avLst>
            <a:gd name="adj" fmla="val 10000"/>
          </a:avLst>
        </a:prstGeom>
        <a:solidFill>
          <a:schemeClr val="accent5">
            <a:alpha val="9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solidFill>
                <a:schemeClr val="bg1"/>
              </a:solidFill>
            </a:rPr>
            <a:t>Set Maths and Maths for Everyday Life  </a:t>
          </a:r>
        </a:p>
      </dsp:txBody>
      <dsp:txXfrm>
        <a:off x="1992347" y="139850"/>
        <a:ext cx="4379872" cy="280805"/>
      </dsp:txXfrm>
    </dsp:sp>
    <dsp:sp modelId="{E60765CA-CB30-4864-ABC9-4D8D5DC302EC}">
      <dsp:nvSpPr>
        <dsp:cNvPr id="0" name=""/>
        <dsp:cNvSpPr/>
      </dsp:nvSpPr>
      <dsp:spPr>
        <a:xfrm>
          <a:off x="4390" y="576889"/>
          <a:ext cx="2647061" cy="821939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E2F561-B1BF-400C-AA88-66703BD74071}">
      <dsp:nvSpPr>
        <dsp:cNvPr id="0" name=""/>
        <dsp:cNvSpPr/>
      </dsp:nvSpPr>
      <dsp:spPr>
        <a:xfrm>
          <a:off x="98084" y="665898"/>
          <a:ext cx="2647061" cy="8219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Pre Entry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WJEC Entry Level Pathway                      Personal Progress </a:t>
          </a:r>
        </a:p>
      </dsp:txBody>
      <dsp:txXfrm>
        <a:off x="98084" y="665898"/>
        <a:ext cx="2647061" cy="821939"/>
      </dsp:txXfrm>
    </dsp:sp>
    <dsp:sp modelId="{8CEB3F26-09A2-40BB-AE26-79C1EA29A0F9}">
      <dsp:nvSpPr>
        <dsp:cNvPr id="0" name=""/>
        <dsp:cNvSpPr/>
      </dsp:nvSpPr>
      <dsp:spPr>
        <a:xfrm>
          <a:off x="2838839" y="576889"/>
          <a:ext cx="2352837" cy="821087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77A851-D859-436F-BF8E-BA6AE90A918F}">
      <dsp:nvSpPr>
        <dsp:cNvPr id="0" name=""/>
        <dsp:cNvSpPr/>
      </dsp:nvSpPr>
      <dsp:spPr>
        <a:xfrm>
          <a:off x="2932532" y="665898"/>
          <a:ext cx="2352837" cy="8210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Entry Level 1-3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AQA English Entry Level </a:t>
          </a:r>
        </a:p>
      </dsp:txBody>
      <dsp:txXfrm>
        <a:off x="2932532" y="665898"/>
        <a:ext cx="2352837" cy="821087"/>
      </dsp:txXfrm>
    </dsp:sp>
    <dsp:sp modelId="{A1019583-7DBC-46CA-868D-796BAAE7115A}">
      <dsp:nvSpPr>
        <dsp:cNvPr id="0" name=""/>
        <dsp:cNvSpPr/>
      </dsp:nvSpPr>
      <dsp:spPr>
        <a:xfrm>
          <a:off x="5379064" y="576889"/>
          <a:ext cx="2793726" cy="799401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D78041-C035-4828-90C5-2100642A99DC}">
      <dsp:nvSpPr>
        <dsp:cNvPr id="0" name=""/>
        <dsp:cNvSpPr/>
      </dsp:nvSpPr>
      <dsp:spPr>
        <a:xfrm>
          <a:off x="5472757" y="665898"/>
          <a:ext cx="2793726" cy="7994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b="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0" kern="1200" dirty="0"/>
            <a:t>Entry Level 1-3 &amp; Level 1-2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Pearson Functional Skills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b="0" kern="1200" dirty="0"/>
        </a:p>
      </dsp:txBody>
      <dsp:txXfrm>
        <a:off x="5472757" y="665898"/>
        <a:ext cx="2793726" cy="7994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68044-5460-441C-90DE-E5521AF9CB35}" type="datetimeFigureOut">
              <a:rPr lang="en-GB" smtClean="0"/>
              <a:pPr/>
              <a:t>03/09/2023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5662D0-5244-4E5B-9431-E35DA7BDE729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5662D0-5244-4E5B-9431-E35DA7BDE729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993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pPr/>
              <a:t>9/3/2023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pPr/>
              <a:t>9/3/2023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pPr/>
              <a:t>9/3/2023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pPr/>
              <a:t>9/3/2023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pPr/>
              <a:t>9/3/2023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pPr/>
              <a:t>9/3/2023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pPr/>
              <a:t>9/3/2023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884F1-FFEA-405F-9602-3DCA865EDA4E}" type="datetime1">
              <a:rPr lang="en-US" smtClean="0"/>
              <a:pPr/>
              <a:t>9/3/2023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pPr/>
              <a:t>9/3/2023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pPr/>
              <a:t>9/3/2023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pPr/>
              <a:t>9/3/2023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pPr/>
              <a:t>9/3/2023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mailto:sarah.dann@oaklodgeschool.or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microsoft.com/office/2007/relationships/diagramDrawing" Target="../diagrams/drawing2.xml"/><Relationship Id="rId18" Type="http://schemas.microsoft.com/office/2007/relationships/diagramDrawing" Target="../diagrams/drawing3.xml"/><Relationship Id="rId3" Type="http://schemas.openxmlformats.org/officeDocument/2006/relationships/diagramLayout" Target="../diagrams/layout1.xml"/><Relationship Id="rId7" Type="http://schemas.openxmlformats.org/officeDocument/2006/relationships/image" Target="../media/image3.jpeg"/><Relationship Id="rId12" Type="http://schemas.openxmlformats.org/officeDocument/2006/relationships/diagramColors" Target="../diagrams/colors2.xml"/><Relationship Id="rId17" Type="http://schemas.openxmlformats.org/officeDocument/2006/relationships/diagramColors" Target="../diagrams/colors3.xml"/><Relationship Id="rId2" Type="http://schemas.openxmlformats.org/officeDocument/2006/relationships/diagramData" Target="../diagrams/data1.xml"/><Relationship Id="rId16" Type="http://schemas.openxmlformats.org/officeDocument/2006/relationships/diagramQuickStyle" Target="../diagrams/quickStyle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diagramQuickStyle" Target="../diagrams/quickStyle2.xml"/><Relationship Id="rId5" Type="http://schemas.openxmlformats.org/officeDocument/2006/relationships/diagramColors" Target="../diagrams/colors1.xml"/><Relationship Id="rId15" Type="http://schemas.openxmlformats.org/officeDocument/2006/relationships/diagramLayout" Target="../diagrams/layout3.xml"/><Relationship Id="rId10" Type="http://schemas.openxmlformats.org/officeDocument/2006/relationships/diagramLayout" Target="../diagrams/layout2.xml"/><Relationship Id="rId4" Type="http://schemas.openxmlformats.org/officeDocument/2006/relationships/diagramQuickStyle" Target="../diagrams/quickStyle1.xml"/><Relationship Id="rId9" Type="http://schemas.openxmlformats.org/officeDocument/2006/relationships/diagramData" Target="../diagrams/data2.xml"/><Relationship Id="rId14" Type="http://schemas.openxmlformats.org/officeDocument/2006/relationships/diagramData" Target="../diagrams/data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553" name="Rectangle 70">
            <a:extLst>
              <a:ext uri="{FF2B5EF4-FFF2-40B4-BE49-F238E27FC236}">
                <a16:creationId xmlns:a16="http://schemas.microsoft.com/office/drawing/2014/main" id="{E30408B7-02B2-4EC4-8EE8-B53E74642A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3900" y="4428318"/>
            <a:ext cx="6381384" cy="1274076"/>
          </a:xfrm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GB" sz="3400" dirty="0"/>
              <a:t>Transition to Post-16</a:t>
            </a:r>
            <a:br>
              <a:rPr lang="en-GB" sz="3400" dirty="0"/>
            </a:br>
            <a:r>
              <a:rPr lang="en-GB" sz="2000" dirty="0"/>
              <a:t>2023-4  </a:t>
            </a:r>
            <a:endParaRPr lang="en-US" sz="2000" dirty="0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375197BB-FCF1-4CB4-9C86-9DCD785B68C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272" r="6051" b="4803"/>
          <a:stretch/>
        </p:blipFill>
        <p:spPr>
          <a:xfrm>
            <a:off x="0" y="0"/>
            <a:ext cx="5691097" cy="4312693"/>
          </a:xfrm>
          <a:prstGeom prst="rect">
            <a:avLst/>
          </a:prstGeom>
        </p:spPr>
      </p:pic>
      <p:pic>
        <p:nvPicPr>
          <p:cNvPr id="22530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l="10395" t="9445" r="-2" b="6428"/>
          <a:stretch/>
        </p:blipFill>
        <p:spPr bwMode="auto">
          <a:xfrm>
            <a:off x="5709691" y="-1"/>
            <a:ext cx="3434309" cy="4299046"/>
          </a:xfrm>
          <a:prstGeom prst="rect">
            <a:avLst/>
          </a:prstGeom>
          <a:noFill/>
        </p:spPr>
      </p:pic>
      <p:pic>
        <p:nvPicPr>
          <p:cNvPr id="4" name="Picture 5" descr="Logo&#10;&#10;Description automatically generated">
            <a:extLst>
              <a:ext uri="{FF2B5EF4-FFF2-40B4-BE49-F238E27FC236}">
                <a16:creationId xmlns:a16="http://schemas.microsoft.com/office/drawing/2014/main" id="{DAB9BA47-5C81-48BC-855E-3B9B2BDAC2B9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39689" y="5005458"/>
            <a:ext cx="1479550" cy="16478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000125" y="281520"/>
            <a:ext cx="7562850" cy="1143000"/>
          </a:xfrm>
        </p:spPr>
        <p:txBody>
          <a:bodyPr>
            <a:normAutofit/>
          </a:bodyPr>
          <a:lstStyle/>
          <a:p>
            <a:r>
              <a:rPr lang="en-GB" sz="3600" dirty="0"/>
              <a:t>Head of Department  </a:t>
            </a:r>
          </a:p>
        </p:txBody>
      </p:sp>
      <p:pic>
        <p:nvPicPr>
          <p:cNvPr id="4" name="Picture 5" descr="Logo&#10;&#10;Description automatically generated">
            <a:extLst>
              <a:ext uri="{FF2B5EF4-FFF2-40B4-BE49-F238E27FC236}">
                <a16:creationId xmlns:a16="http://schemas.microsoft.com/office/drawing/2014/main" id="{DAB9BA47-5C81-48BC-855E-3B9B2BDAC2B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1450" y="171450"/>
            <a:ext cx="819150" cy="91231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14056" t="84115" r="15520" b="6250"/>
          <a:stretch>
            <a:fillRect/>
          </a:stretch>
        </p:blipFill>
        <p:spPr bwMode="auto">
          <a:xfrm>
            <a:off x="1085850" y="6098931"/>
            <a:ext cx="7391400" cy="568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2551572" y="1562100"/>
            <a:ext cx="4040855" cy="37332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Post-16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Ms Sarah</a:t>
            </a:r>
            <a:r>
              <a:rPr kumimoji="0" lang="en-GB" sz="2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Dann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2800" b="0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2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Photo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 sz="2800" dirty="0"/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 sz="2800" dirty="0"/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2702815" y="4806623"/>
            <a:ext cx="388961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dirty="0">
                <a:hlinkClick r:id="rId4"/>
              </a:rPr>
              <a:t>sarah.dann@oaklodgeschool.org</a:t>
            </a:r>
            <a:r>
              <a:rPr lang="en-GB" dirty="0"/>
              <a:t> </a:t>
            </a:r>
            <a:r>
              <a:rPr lang="en-GB" sz="2800" dirty="0"/>
              <a:t>  </a:t>
            </a:r>
          </a:p>
          <a:p>
            <a:pPr algn="ctr">
              <a:buNone/>
            </a:pPr>
            <a:r>
              <a:rPr lang="en-GB" dirty="0"/>
              <a:t> </a:t>
            </a:r>
          </a:p>
        </p:txBody>
      </p:sp>
      <p:sp>
        <p:nvSpPr>
          <p:cNvPr id="10242" name="AutoShape 2" descr="blob:https://bsentrust.sharepoint.com/66a09a70-7ce3-4f2c-ac5d-a5ce561612e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244" name="AutoShape 4" descr="blob:https://bsentrust.sharepoint.com/66a09a70-7ce3-4f2c-ac5d-a5ce561612e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96850" y="2823964"/>
            <a:ext cx="3288869" cy="1848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7750" y="293688"/>
            <a:ext cx="7524750" cy="1143000"/>
          </a:xfrm>
        </p:spPr>
        <p:txBody>
          <a:bodyPr>
            <a:normAutofit/>
          </a:bodyPr>
          <a:lstStyle/>
          <a:p>
            <a:r>
              <a:rPr lang="en-GB" sz="3200" dirty="0"/>
              <a:t>Post-16 Provision at Oak Lodge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894" y="2230315"/>
            <a:ext cx="8272211" cy="4152900"/>
          </a:xfrm>
        </p:spPr>
        <p:txBody>
          <a:bodyPr>
            <a:noAutofit/>
          </a:bodyPr>
          <a:lstStyle/>
          <a:p>
            <a:r>
              <a:rPr lang="en-GB" sz="2800" dirty="0"/>
              <a:t>Oak Lodge offers a 3-year Post-16 provision :</a:t>
            </a:r>
          </a:p>
          <a:p>
            <a:pPr>
              <a:buNone/>
            </a:pPr>
            <a:r>
              <a:rPr lang="en-GB" sz="2800" dirty="0"/>
              <a:t>     year 12, year 13 and year 14. </a:t>
            </a:r>
          </a:p>
          <a:p>
            <a:pPr>
              <a:buNone/>
            </a:pPr>
            <a:endParaRPr lang="en-GB" sz="1600" dirty="0"/>
          </a:p>
        </p:txBody>
      </p:sp>
      <p:pic>
        <p:nvPicPr>
          <p:cNvPr id="4" name="Picture 5" descr="Logo&#10;&#10;Description automatically generated">
            <a:extLst>
              <a:ext uri="{FF2B5EF4-FFF2-40B4-BE49-F238E27FC236}">
                <a16:creationId xmlns:a16="http://schemas.microsoft.com/office/drawing/2014/main" id="{DAB9BA47-5C81-48BC-855E-3B9B2BDAC2B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1450" y="171450"/>
            <a:ext cx="819150" cy="91231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14056" t="84115" r="15520" b="6250"/>
          <a:stretch>
            <a:fillRect/>
          </a:stretch>
        </p:blipFill>
        <p:spPr bwMode="auto">
          <a:xfrm>
            <a:off x="1085850" y="6098931"/>
            <a:ext cx="7391400" cy="568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550" y="293688"/>
            <a:ext cx="8229600" cy="1143000"/>
          </a:xfrm>
        </p:spPr>
        <p:txBody>
          <a:bodyPr>
            <a:normAutofit/>
          </a:bodyPr>
          <a:lstStyle/>
          <a:p>
            <a:r>
              <a:rPr lang="en-GB" sz="3200" dirty="0"/>
              <a:t>Post-16 Vocational Learning   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45" y="1241947"/>
            <a:ext cx="8272211" cy="2047165"/>
          </a:xfrm>
        </p:spPr>
        <p:txBody>
          <a:bodyPr>
            <a:noAutofit/>
          </a:bodyPr>
          <a:lstStyle/>
          <a:p>
            <a:endParaRPr lang="en-US" sz="2000" dirty="0"/>
          </a:p>
          <a:p>
            <a:r>
              <a:rPr lang="en-US" sz="2000" dirty="0"/>
              <a:t>Wednesday afternoon period 5 and 6 </a:t>
            </a:r>
          </a:p>
          <a:p>
            <a:r>
              <a:rPr lang="en-US" sz="2000" dirty="0"/>
              <a:t>Form teachers and Subject Teachers deliver options</a:t>
            </a:r>
            <a:endParaRPr lang="en-GB" sz="2000" dirty="0"/>
          </a:p>
          <a:p>
            <a:r>
              <a:rPr lang="en-US" sz="2000" dirty="0"/>
              <a:t>Students will take part in options tasters for 6 weeks , helping them make an informed choice. </a:t>
            </a:r>
            <a:endParaRPr lang="en-GB" sz="2000" dirty="0"/>
          </a:p>
          <a:p>
            <a:pPr>
              <a:buNone/>
            </a:pPr>
            <a:r>
              <a:rPr lang="en-US" sz="2000" dirty="0"/>
              <a:t> </a:t>
            </a:r>
            <a:endParaRPr lang="en-GB" sz="2000" dirty="0"/>
          </a:p>
          <a:p>
            <a:endParaRPr lang="en-GB" sz="2800" dirty="0"/>
          </a:p>
        </p:txBody>
      </p:sp>
      <p:pic>
        <p:nvPicPr>
          <p:cNvPr id="4" name="Picture 5" descr="Logo&#10;&#10;Description automatically generated">
            <a:extLst>
              <a:ext uri="{FF2B5EF4-FFF2-40B4-BE49-F238E27FC236}">
                <a16:creationId xmlns:a16="http://schemas.microsoft.com/office/drawing/2014/main" id="{DAB9BA47-5C81-48BC-855E-3B9B2BDAC2B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1450" y="171450"/>
            <a:ext cx="819150" cy="91231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14056" t="84115" r="15520" b="6250"/>
          <a:stretch>
            <a:fillRect/>
          </a:stretch>
        </p:blipFill>
        <p:spPr bwMode="auto">
          <a:xfrm>
            <a:off x="1085850" y="6098931"/>
            <a:ext cx="7391400" cy="568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" descr="C:\Users\epearsall.302\Desktop\curriculum 21 thoughts\photos\Hair and beauty.jpg"/>
          <p:cNvPicPr>
            <a:picLocks noChangeAspect="1" noChangeArrowheads="1"/>
          </p:cNvPicPr>
          <p:nvPr/>
        </p:nvPicPr>
        <p:blipFill>
          <a:blip r:embed="rId4" cstate="print"/>
          <a:srcRect l="8807" t="23324"/>
          <a:stretch>
            <a:fillRect/>
          </a:stretch>
        </p:blipFill>
        <p:spPr bwMode="auto">
          <a:xfrm>
            <a:off x="81885" y="3759944"/>
            <a:ext cx="1924335" cy="2144622"/>
          </a:xfrm>
          <a:prstGeom prst="rect">
            <a:avLst/>
          </a:prstGeom>
          <a:noFill/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 cstate="print"/>
          <a:srcRect l="51742" t="12422" r="25613" b="11305"/>
          <a:stretch>
            <a:fillRect/>
          </a:stretch>
        </p:blipFill>
        <p:spPr bwMode="auto">
          <a:xfrm>
            <a:off x="2102542" y="3735905"/>
            <a:ext cx="1131977" cy="214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Users\epearsall.302\Desktop\curriculum 21 thoughts\photos\FF Kelvin.jpg"/>
          <p:cNvPicPr>
            <a:picLocks noChangeAspect="1" noChangeArrowheads="1"/>
          </p:cNvPicPr>
          <p:nvPr/>
        </p:nvPicPr>
        <p:blipFill>
          <a:blip r:embed="rId6" cstate="print"/>
          <a:srcRect l="30676" t="8536" r="5556"/>
          <a:stretch>
            <a:fillRect/>
          </a:stretch>
        </p:blipFill>
        <p:spPr bwMode="auto">
          <a:xfrm rot="5400000">
            <a:off x="3423914" y="3642283"/>
            <a:ext cx="2184482" cy="2349923"/>
          </a:xfrm>
          <a:prstGeom prst="rect">
            <a:avLst/>
          </a:prstGeom>
          <a:noFill/>
        </p:spPr>
      </p:pic>
      <p:pic>
        <p:nvPicPr>
          <p:cNvPr id="9" name="Picture 8"/>
          <p:cNvPicPr/>
          <p:nvPr/>
        </p:nvPicPr>
        <p:blipFill>
          <a:blip r:embed="rId7" cstate="print"/>
          <a:srcRect l="41994" t="25358" r="33609" b="9611"/>
          <a:stretch>
            <a:fillRect/>
          </a:stretch>
        </p:blipFill>
        <p:spPr bwMode="auto">
          <a:xfrm>
            <a:off x="5786651" y="3717322"/>
            <a:ext cx="1392073" cy="2205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/>
          <p:cNvPicPr/>
          <p:nvPr/>
        </p:nvPicPr>
        <p:blipFill>
          <a:blip r:embed="rId8" cstate="print"/>
          <a:srcRect l="10844" t="21260" r="41865" b="12073"/>
          <a:stretch>
            <a:fillRect/>
          </a:stretch>
        </p:blipFill>
        <p:spPr bwMode="auto">
          <a:xfrm rot="16200000">
            <a:off x="7045172" y="3947134"/>
            <a:ext cx="2178090" cy="1746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550" y="293688"/>
            <a:ext cx="8229600" cy="1143000"/>
          </a:xfrm>
        </p:spPr>
        <p:txBody>
          <a:bodyPr>
            <a:normAutofit/>
          </a:bodyPr>
          <a:lstStyle/>
          <a:p>
            <a:r>
              <a:rPr lang="en-GB" sz="3200" dirty="0"/>
              <a:t>Post-16 Vocational Learning  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45" y="1543050"/>
            <a:ext cx="8272211" cy="41529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dirty="0"/>
              <a:t> </a:t>
            </a:r>
            <a:r>
              <a:rPr lang="en-US" sz="2000" b="1" dirty="0"/>
              <a:t>Skills for Work – Fridays period 1 and 2</a:t>
            </a:r>
            <a:endParaRPr lang="en-GB" sz="2000" dirty="0"/>
          </a:p>
          <a:p>
            <a:r>
              <a:rPr lang="en-US" sz="2000" dirty="0"/>
              <a:t>Each workshop has a different focus and classes will do a different workshop, with a different Post 16 teacher, each half term. </a:t>
            </a:r>
          </a:p>
          <a:p>
            <a:endParaRPr lang="en-US" sz="2000" dirty="0"/>
          </a:p>
          <a:p>
            <a:r>
              <a:rPr lang="en-US" sz="2000" dirty="0"/>
              <a:t>Skills for Work workshops focus on :</a:t>
            </a:r>
          </a:p>
          <a:p>
            <a:pPr lvl="0"/>
            <a:r>
              <a:rPr lang="en-GB" sz="2000" dirty="0"/>
              <a:t>Travel Training</a:t>
            </a:r>
          </a:p>
          <a:p>
            <a:pPr lvl="0"/>
            <a:r>
              <a:rPr lang="en-GB" sz="2000" dirty="0"/>
              <a:t>Communication and Interview Skill</a:t>
            </a:r>
          </a:p>
          <a:p>
            <a:pPr lvl="0"/>
            <a:r>
              <a:rPr lang="en-GB" sz="2000" dirty="0"/>
              <a:t>Exploring (voluntary) jobs, courses and training</a:t>
            </a:r>
          </a:p>
          <a:p>
            <a:pPr lvl="0"/>
            <a:r>
              <a:rPr lang="en-GB" sz="2000" dirty="0"/>
              <a:t>Team Enterprise</a:t>
            </a:r>
          </a:p>
          <a:p>
            <a:pPr lvl="0"/>
            <a:r>
              <a:rPr lang="en-GB" sz="2000" dirty="0"/>
              <a:t>Working as a Team – Team-work skills and team building </a:t>
            </a:r>
          </a:p>
          <a:p>
            <a:pPr lvl="0"/>
            <a:r>
              <a:rPr lang="en-GB" sz="2000" dirty="0"/>
              <a:t>Problem Solving</a:t>
            </a:r>
          </a:p>
          <a:p>
            <a:endParaRPr lang="en-GB" sz="2800" dirty="0"/>
          </a:p>
        </p:txBody>
      </p:sp>
      <p:pic>
        <p:nvPicPr>
          <p:cNvPr id="4" name="Picture 5" descr="Logo&#10;&#10;Description automatically generated">
            <a:extLst>
              <a:ext uri="{FF2B5EF4-FFF2-40B4-BE49-F238E27FC236}">
                <a16:creationId xmlns:a16="http://schemas.microsoft.com/office/drawing/2014/main" id="{DAB9BA47-5C81-48BC-855E-3B9B2BDAC2B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1450" y="171450"/>
            <a:ext cx="819150" cy="91231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14056" t="84115" r="15520" b="6250"/>
          <a:stretch>
            <a:fillRect/>
          </a:stretch>
        </p:blipFill>
        <p:spPr bwMode="auto">
          <a:xfrm>
            <a:off x="1085850" y="6098931"/>
            <a:ext cx="7391400" cy="568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 cstate="print"/>
          <a:srcRect l="53414" t="12648" r="24330" b="8613"/>
          <a:stretch/>
        </p:blipFill>
        <p:spPr bwMode="auto">
          <a:xfrm>
            <a:off x="7124132" y="2590464"/>
            <a:ext cx="1651379" cy="3278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550" y="280040"/>
            <a:ext cx="8229600" cy="1143000"/>
          </a:xfrm>
        </p:spPr>
        <p:txBody>
          <a:bodyPr>
            <a:normAutofit/>
          </a:bodyPr>
          <a:lstStyle/>
          <a:p>
            <a:r>
              <a:rPr lang="en-GB" sz="3200" dirty="0"/>
              <a:t>Post-16 Personalised Vocational Certification    </a:t>
            </a:r>
          </a:p>
        </p:txBody>
      </p:sp>
      <p:pic>
        <p:nvPicPr>
          <p:cNvPr id="4" name="Picture 5" descr="Logo&#10;&#10;Description automatically generated">
            <a:extLst>
              <a:ext uri="{FF2B5EF4-FFF2-40B4-BE49-F238E27FC236}">
                <a16:creationId xmlns:a16="http://schemas.microsoft.com/office/drawing/2014/main" id="{DAB9BA47-5C81-48BC-855E-3B9B2BDAC2B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1450" y="171450"/>
            <a:ext cx="819150" cy="91231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14056" t="84115" r="15520" b="6250"/>
          <a:stretch>
            <a:fillRect/>
          </a:stretch>
        </p:blipFill>
        <p:spPr bwMode="auto">
          <a:xfrm>
            <a:off x="1085850" y="6098931"/>
            <a:ext cx="7391400" cy="568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ectangle 21"/>
          <p:cNvSpPr/>
          <p:nvPr/>
        </p:nvSpPr>
        <p:spPr>
          <a:xfrm>
            <a:off x="955345" y="1378427"/>
            <a:ext cx="7929348" cy="42308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chemeClr val="tx1"/>
                </a:solidFill>
              </a:rPr>
              <a:t>Internal Certification  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55345" y="1746913"/>
            <a:ext cx="7178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dirty="0"/>
              <a:t> </a:t>
            </a:r>
            <a:r>
              <a:rPr lang="en-GB" sz="1600" dirty="0"/>
              <a:t>All vocational units and courses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55345" y="2213215"/>
            <a:ext cx="7929348" cy="42308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chemeClr val="tx1"/>
                </a:solidFill>
              </a:rPr>
              <a:t>WJEC Creative Media and Performance Arts Entry Level 2 and 3 – Unit /Award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2083" y="2579427"/>
            <a:ext cx="717872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dirty="0"/>
              <a:t> </a:t>
            </a:r>
            <a:r>
              <a:rPr lang="en-GB" sz="1600" dirty="0"/>
              <a:t>Music </a:t>
            </a:r>
          </a:p>
          <a:p>
            <a:pPr>
              <a:buFont typeface="Arial" pitchFamily="34" charset="0"/>
              <a:buChar char="•"/>
            </a:pPr>
            <a:r>
              <a:rPr lang="en-GB" sz="1600" dirty="0"/>
              <a:t> Drama  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43969" y="3320958"/>
            <a:ext cx="7940723" cy="42308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chemeClr val="tx1"/>
                </a:solidFill>
              </a:rPr>
              <a:t>WJEC Entry Level Pathway Preparing for Work  Entry Level 2 and 3 – Unit/Award 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59892" y="3673523"/>
            <a:ext cx="717872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1600" dirty="0"/>
              <a:t> Gardening </a:t>
            </a:r>
          </a:p>
          <a:p>
            <a:pPr>
              <a:buFont typeface="Arial" pitchFamily="34" charset="0"/>
              <a:buChar char="•"/>
            </a:pPr>
            <a:r>
              <a:rPr lang="en-GB" sz="1600" dirty="0"/>
              <a:t> Animal Care </a:t>
            </a:r>
          </a:p>
          <a:p>
            <a:pPr>
              <a:buFont typeface="Arial" pitchFamily="34" charset="0"/>
              <a:buChar char="•"/>
            </a:pPr>
            <a:r>
              <a:rPr lang="en-GB" sz="1600" dirty="0"/>
              <a:t> Hair and Beauty</a:t>
            </a:r>
          </a:p>
          <a:p>
            <a:pPr>
              <a:buFont typeface="Arial" pitchFamily="34" charset="0"/>
              <a:buChar char="•"/>
            </a:pPr>
            <a:r>
              <a:rPr lang="en-GB" sz="1600" dirty="0"/>
              <a:t> Serving food and drink </a:t>
            </a:r>
          </a:p>
          <a:p>
            <a:pPr>
              <a:buFont typeface="Arial" pitchFamily="34" charset="0"/>
              <a:buChar char="•"/>
            </a:pPr>
            <a:r>
              <a:rPr lang="en-GB" sz="1600" dirty="0"/>
              <a:t> Customer service in the hospitality Industry  </a:t>
            </a:r>
          </a:p>
          <a:p>
            <a:pPr>
              <a:buFont typeface="Arial" pitchFamily="34" charset="0"/>
              <a:buChar char="•"/>
            </a:pPr>
            <a:r>
              <a:rPr lang="en-GB" sz="1600" dirty="0"/>
              <a:t> Basic cooking 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59893" y="5329453"/>
            <a:ext cx="3926007" cy="42308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chemeClr val="tx1"/>
                </a:solidFill>
              </a:rPr>
              <a:t>OCR Entry Level PE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47314" y="5331727"/>
            <a:ext cx="3926007" cy="42308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chemeClr val="tx1"/>
                </a:solidFill>
              </a:rPr>
              <a:t>OCR Entry Level Art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550" y="170856"/>
            <a:ext cx="8229600" cy="1143000"/>
          </a:xfrm>
        </p:spPr>
        <p:txBody>
          <a:bodyPr>
            <a:normAutofit/>
          </a:bodyPr>
          <a:lstStyle/>
          <a:p>
            <a:r>
              <a:rPr lang="en-GB" sz="3200" dirty="0"/>
              <a:t>Post -16 PSD, English and Maths 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390218" y="900753"/>
          <a:ext cx="8270875" cy="182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5" descr="Logo&#10;&#10;Description automatically generated">
            <a:extLst>
              <a:ext uri="{FF2B5EF4-FFF2-40B4-BE49-F238E27FC236}">
                <a16:creationId xmlns:a16="http://schemas.microsoft.com/office/drawing/2014/main" id="{DAB9BA47-5C81-48BC-855E-3B9B2BDAC2B9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71450" y="171450"/>
            <a:ext cx="819150" cy="91231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/>
          <a:srcRect l="14056" t="84115" r="15520" b="6250"/>
          <a:stretch>
            <a:fillRect/>
          </a:stretch>
        </p:blipFill>
        <p:spPr bwMode="auto">
          <a:xfrm>
            <a:off x="1085850" y="6098931"/>
            <a:ext cx="7391400" cy="568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Content Placeholder 5"/>
          <p:cNvGraphicFramePr>
            <a:graphicFrameLocks/>
          </p:cNvGraphicFramePr>
          <p:nvPr/>
        </p:nvGraphicFramePr>
        <p:xfrm>
          <a:off x="495116" y="2800599"/>
          <a:ext cx="8270875" cy="15386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13" name="Content Placeholder 5"/>
          <p:cNvGraphicFramePr>
            <a:graphicFrameLocks/>
          </p:cNvGraphicFramePr>
          <p:nvPr/>
        </p:nvGraphicFramePr>
        <p:xfrm>
          <a:off x="492604" y="4465244"/>
          <a:ext cx="8270875" cy="15386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550" y="293688"/>
            <a:ext cx="8229600" cy="1143000"/>
          </a:xfrm>
        </p:spPr>
        <p:txBody>
          <a:bodyPr>
            <a:normAutofit/>
          </a:bodyPr>
          <a:lstStyle/>
          <a:p>
            <a:r>
              <a:rPr lang="en-GB" sz="3200" dirty="0"/>
              <a:t>Example Post-16 Timetable   </a:t>
            </a:r>
          </a:p>
        </p:txBody>
      </p:sp>
      <p:pic>
        <p:nvPicPr>
          <p:cNvPr id="4" name="Picture 5" descr="Logo&#10;&#10;Description automatically generated">
            <a:extLst>
              <a:ext uri="{FF2B5EF4-FFF2-40B4-BE49-F238E27FC236}">
                <a16:creationId xmlns:a16="http://schemas.microsoft.com/office/drawing/2014/main" id="{DAB9BA47-5C81-48BC-855E-3B9B2BDAC2B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1450" y="171450"/>
            <a:ext cx="819150" cy="91231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14056" t="84115" r="15520" b="6250"/>
          <a:stretch>
            <a:fillRect/>
          </a:stretch>
        </p:blipFill>
        <p:spPr bwMode="auto">
          <a:xfrm>
            <a:off x="1085850" y="6098931"/>
            <a:ext cx="7391400" cy="568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02356" y="5663819"/>
            <a:ext cx="8229600" cy="38045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1600" dirty="0"/>
              <a:t>PSD- Personal and Social Development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0C91889-3A69-C922-2007-212A3894DF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87233"/>
            <a:ext cx="9144000" cy="428353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Logo&#10;&#10;Description automatically generated">
            <a:extLst>
              <a:ext uri="{FF2B5EF4-FFF2-40B4-BE49-F238E27FC236}">
                <a16:creationId xmlns:a16="http://schemas.microsoft.com/office/drawing/2014/main" id="{6B9FBB8A-FEC1-1FFD-8B03-E0E4504F970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1450" y="171450"/>
            <a:ext cx="819150" cy="91231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8BA645D-3160-664B-145B-2FCD77DADD28}"/>
              </a:ext>
            </a:extLst>
          </p:cNvPr>
          <p:cNvSpPr txBox="1">
            <a:spLocks/>
          </p:cNvSpPr>
          <p:nvPr/>
        </p:nvSpPr>
        <p:spPr>
          <a:xfrm>
            <a:off x="590550" y="29368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/>
              <a:t>Example Post-16 Sensory Timetable 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8A8D12-F177-FE92-22E6-0C393773E6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041" y="1436688"/>
            <a:ext cx="8515350" cy="50196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28E5C4-9D14-6727-EA80-EA42DF6092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2031" y="2863735"/>
            <a:ext cx="1476375" cy="8477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2B9F5A8-0E80-4F72-2EDA-B024ACC522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9653" y="3746616"/>
            <a:ext cx="1492527" cy="8477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0184DCF-075C-0FA1-1181-1899A28BCE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6674" y="4646055"/>
            <a:ext cx="1533525" cy="8191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FD237C2-324E-3E94-EF6F-12EA5F9FE6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19652" y="4654425"/>
            <a:ext cx="725865" cy="79716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8E6D36C-66F5-961A-F2AA-FEBA6339FF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86315" y="4652426"/>
            <a:ext cx="725865" cy="79716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BFC8FCB-BA7D-632E-93BC-18EBE97623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19652" y="3746616"/>
            <a:ext cx="1466850" cy="86880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85B37EE-B633-224E-3DD0-03D3D89E05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60871" y="2006336"/>
            <a:ext cx="675219" cy="81026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F78619F-488C-03F6-3989-C57AC04E500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63751" y="3760218"/>
            <a:ext cx="735654" cy="84355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13A576F-D611-29B1-8A81-DAFE8FEF6EF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95201" y="1998482"/>
            <a:ext cx="712362" cy="81811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1A5580F-EA4F-86CF-27E2-CF88E7B6E1D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30218" y="3746616"/>
            <a:ext cx="712362" cy="81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4775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550" y="293688"/>
            <a:ext cx="8229600" cy="1143000"/>
          </a:xfrm>
        </p:spPr>
        <p:txBody>
          <a:bodyPr>
            <a:normAutofit/>
          </a:bodyPr>
          <a:lstStyle/>
          <a:p>
            <a:r>
              <a:rPr lang="en-GB" sz="3200" dirty="0"/>
              <a:t>Post-16 </a:t>
            </a:r>
            <a:r>
              <a:rPr lang="en-GB" sz="3200"/>
              <a:t>PSD 2023-24</a:t>
            </a:r>
            <a:endParaRPr lang="en-GB" sz="3200" dirty="0"/>
          </a:p>
        </p:txBody>
      </p:sp>
      <p:pic>
        <p:nvPicPr>
          <p:cNvPr id="4" name="Picture 5" descr="Logo&#10;&#10;Description automatically generated">
            <a:extLst>
              <a:ext uri="{FF2B5EF4-FFF2-40B4-BE49-F238E27FC236}">
                <a16:creationId xmlns:a16="http://schemas.microsoft.com/office/drawing/2014/main" id="{DAB9BA47-5C81-48BC-855E-3B9B2BDAC2B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1450" y="171450"/>
            <a:ext cx="819150" cy="91231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14056" t="84115" r="15520" b="6250"/>
          <a:stretch>
            <a:fillRect/>
          </a:stretch>
        </p:blipFill>
        <p:spPr bwMode="auto">
          <a:xfrm>
            <a:off x="1085850" y="6098931"/>
            <a:ext cx="7391400" cy="568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04716" y="1586840"/>
          <a:ext cx="8761863" cy="2088330"/>
        </p:xfrm>
        <a:graphic>
          <a:graphicData uri="http://schemas.openxmlformats.org/drawingml/2006/table">
            <a:tbl>
              <a:tblPr/>
              <a:tblGrid>
                <a:gridCol w="27568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2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025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8516">
                <a:tc gridSpan="3">
                  <a:txBody>
                    <a:bodyPr/>
                    <a:lstStyle/>
                    <a:p>
                      <a:pPr algn="ctr" fontAlgn="base"/>
                      <a:r>
                        <a:rPr lang="en-GB" sz="1800" b="0" i="0" dirty="0">
                          <a:solidFill>
                            <a:srgbClr val="FFFFFF"/>
                          </a:solidFill>
                          <a:latin typeface="Calibri"/>
                        </a:rPr>
                        <a:t>WJEC Entry Level Pathway </a:t>
                      </a:r>
                      <a:r>
                        <a:rPr lang="en-GB" sz="1800" b="1" i="0" dirty="0">
                          <a:solidFill>
                            <a:srgbClr val="FFFFFF"/>
                          </a:solidFill>
                          <a:latin typeface="Calibri"/>
                        </a:rPr>
                        <a:t>Personal Progress  </a:t>
                      </a:r>
                      <a:r>
                        <a:rPr lang="en-GB" sz="1800" b="0" i="0" dirty="0">
                          <a:solidFill>
                            <a:srgbClr val="FFFFFF"/>
                          </a:solidFill>
                          <a:latin typeface="Calibri"/>
                        </a:rPr>
                        <a:t>Pre Entry and</a:t>
                      </a:r>
                      <a:r>
                        <a:rPr lang="en-GB" sz="1800" b="0" i="0" baseline="0" dirty="0">
                          <a:solidFill>
                            <a:srgbClr val="FFFFFF"/>
                          </a:solidFill>
                          <a:latin typeface="Calibri"/>
                        </a:rPr>
                        <a:t> Entry Level 1</a:t>
                      </a:r>
                      <a:endParaRPr lang="en-GB" sz="1800" b="0" i="0" dirty="0">
                        <a:solidFill>
                          <a:srgbClr val="FFFFFF"/>
                        </a:solidFill>
                      </a:endParaRPr>
                    </a:p>
                  </a:txBody>
                  <a:tcPr marL="62926" marR="62926" marT="31463" marB="31463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4575"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1700" b="1" i="0">
                          <a:solidFill>
                            <a:srgbClr val="1F497D"/>
                          </a:solidFill>
                          <a:latin typeface="Calibri"/>
                        </a:rPr>
                        <a:t>Autumn </a:t>
                      </a:r>
                      <a:r>
                        <a:rPr lang="en-GB" sz="1700" b="0" i="0">
                          <a:solidFill>
                            <a:srgbClr val="000000"/>
                          </a:solidFill>
                          <a:latin typeface="Calibri"/>
                        </a:rPr>
                        <a:t>​</a:t>
                      </a:r>
                      <a:endParaRPr lang="en-GB" sz="1200" b="0" i="0">
                        <a:solidFill>
                          <a:srgbClr val="000000"/>
                        </a:solidFill>
                      </a:endParaRPr>
                    </a:p>
                  </a:txBody>
                  <a:tcPr marL="62926" marR="62926" marT="31463" marB="31463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1700" b="1" i="0" dirty="0">
                          <a:solidFill>
                            <a:srgbClr val="1F497D"/>
                          </a:solidFill>
                          <a:latin typeface="Calibri"/>
                        </a:rPr>
                        <a:t>Spring </a:t>
                      </a:r>
                      <a:r>
                        <a:rPr lang="en-GB" sz="1700" b="0" i="0" dirty="0">
                          <a:solidFill>
                            <a:srgbClr val="000000"/>
                          </a:solidFill>
                          <a:latin typeface="Calibri"/>
                        </a:rPr>
                        <a:t>​</a:t>
                      </a:r>
                      <a:endParaRPr lang="en-GB" sz="1200" b="0" i="0" dirty="0">
                        <a:solidFill>
                          <a:srgbClr val="000000"/>
                        </a:solidFill>
                      </a:endParaRPr>
                    </a:p>
                  </a:txBody>
                  <a:tcPr marL="62926" marR="62926" marT="31463" marB="31463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1700" b="1" i="0" dirty="0">
                          <a:solidFill>
                            <a:srgbClr val="1F497D"/>
                          </a:solidFill>
                          <a:latin typeface="Calibri"/>
                        </a:rPr>
                        <a:t>Summer </a:t>
                      </a:r>
                      <a:r>
                        <a:rPr lang="en-GB" sz="1700" b="0" i="0" dirty="0">
                          <a:solidFill>
                            <a:srgbClr val="000000"/>
                          </a:solidFill>
                          <a:latin typeface="Calibri"/>
                        </a:rPr>
                        <a:t>​</a:t>
                      </a:r>
                      <a:endParaRPr lang="en-GB" sz="1200" b="0" i="0" dirty="0">
                        <a:solidFill>
                          <a:srgbClr val="000000"/>
                        </a:solidFill>
                      </a:endParaRPr>
                    </a:p>
                  </a:txBody>
                  <a:tcPr marL="62926" marR="62926" marT="31463" marB="31463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9938">
                <a:tc>
                  <a:txBody>
                    <a:bodyPr/>
                    <a:lstStyle/>
                    <a:p>
                      <a:pPr algn="l" fontAlgn="base"/>
                      <a:r>
                        <a:rPr lang="en-GB" sz="1200" b="1" i="0" dirty="0">
                          <a:solidFill>
                            <a:srgbClr val="000000"/>
                          </a:solidFill>
                          <a:latin typeface="Calibri"/>
                        </a:rPr>
                        <a:t>Developing Independent Living Skills :</a:t>
                      </a:r>
                      <a:r>
                        <a:rPr lang="en-GB" sz="1200" b="0" i="0" dirty="0">
                          <a:solidFill>
                            <a:srgbClr val="000000"/>
                          </a:solidFill>
                          <a:latin typeface="Calibri"/>
                        </a:rPr>
                        <a:t>​</a:t>
                      </a:r>
                      <a:endParaRPr lang="en-GB" sz="1200" b="0" i="0" dirty="0">
                        <a:solidFill>
                          <a:srgbClr val="000000"/>
                        </a:solidFill>
                      </a:endParaRPr>
                    </a:p>
                    <a:p>
                      <a:pPr algn="l" fontAlgn="base"/>
                      <a:r>
                        <a:rPr lang="en-GB" sz="1200" b="1" i="0" dirty="0">
                          <a:solidFill>
                            <a:srgbClr val="000000"/>
                          </a:solidFill>
                          <a:latin typeface="Calibri"/>
                        </a:rPr>
                        <a:t>Having your Say </a:t>
                      </a:r>
                      <a:r>
                        <a:rPr lang="en-GB" sz="1200" b="0" i="0" dirty="0">
                          <a:solidFill>
                            <a:srgbClr val="000000"/>
                          </a:solidFill>
                          <a:latin typeface="Calibri"/>
                        </a:rPr>
                        <a:t>​</a:t>
                      </a:r>
                      <a:endParaRPr lang="en-GB" sz="1200" b="0" i="0" dirty="0">
                        <a:solidFill>
                          <a:srgbClr val="000000"/>
                        </a:solidFill>
                      </a:endParaRPr>
                    </a:p>
                    <a:p>
                      <a:pPr algn="l" fontAlgn="base"/>
                      <a:r>
                        <a:rPr lang="en-GB" sz="1200" b="0" i="0" dirty="0">
                          <a:solidFill>
                            <a:srgbClr val="000000"/>
                          </a:solidFill>
                          <a:latin typeface="Calibri"/>
                        </a:rPr>
                        <a:t>​WJEC PP Unit 6061​ - 3 credits </a:t>
                      </a:r>
                      <a:endParaRPr lang="en-GB" sz="1200" b="0" i="0" dirty="0">
                        <a:solidFill>
                          <a:srgbClr val="000000"/>
                        </a:solidFill>
                      </a:endParaRPr>
                    </a:p>
                  </a:txBody>
                  <a:tcPr marL="62926" marR="62926" marT="31463" marB="31463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Developing Independent </a:t>
                      </a:r>
                      <a:r>
                        <a:rPr lang="en-GB" sz="1200" b="0" i="0" dirty="0">
                          <a:solidFill>
                            <a:srgbClr val="000000"/>
                          </a:solidFill>
                          <a:latin typeface="Calibri"/>
                        </a:rPr>
                        <a:t>​</a:t>
                      </a: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Living Skills :</a:t>
                      </a:r>
                      <a:r>
                        <a:rPr lang="en-GB" sz="1200" b="0" i="0" dirty="0">
                          <a:solidFill>
                            <a:srgbClr val="000000"/>
                          </a:solidFill>
                          <a:latin typeface="Calibri"/>
                        </a:rPr>
                        <a:t>​</a:t>
                      </a:r>
                      <a:endParaRPr lang="en-GB" sz="1200" b="0" i="0" dirty="0">
                        <a:solidFill>
                          <a:srgbClr val="000000"/>
                        </a:solidFill>
                      </a:endParaRPr>
                    </a:p>
                    <a:p>
                      <a:pPr algn="l" fontAlgn="base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Having your Say </a:t>
                      </a:r>
                      <a:r>
                        <a:rPr lang="en-GB" sz="1200" b="0" i="0" dirty="0">
                          <a:solidFill>
                            <a:srgbClr val="000000"/>
                          </a:solidFill>
                          <a:latin typeface="Calibri"/>
                        </a:rPr>
                        <a:t>​</a:t>
                      </a:r>
                      <a:endParaRPr lang="en-GB" sz="1200" b="0" i="0" dirty="0">
                        <a:solidFill>
                          <a:srgbClr val="000000"/>
                        </a:solidFill>
                      </a:endParaRPr>
                    </a:p>
                    <a:p>
                      <a:pPr algn="l" fontAlgn="base"/>
                      <a:r>
                        <a:rPr lang="en-GB" sz="1200" b="0" i="0" dirty="0">
                          <a:solidFill>
                            <a:srgbClr val="000000"/>
                          </a:solidFill>
                          <a:latin typeface="Calibri"/>
                        </a:rPr>
                        <a:t>​</a:t>
                      </a: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WJEC PP Unit 6061</a:t>
                      </a:r>
                      <a:r>
                        <a:rPr lang="en-GB" sz="1200" b="0" i="0" dirty="0">
                          <a:solidFill>
                            <a:srgbClr val="000000"/>
                          </a:solidFill>
                          <a:latin typeface="Calibri"/>
                        </a:rPr>
                        <a:t>​</a:t>
                      </a:r>
                      <a:endParaRPr lang="en-GB" sz="1200" b="0" i="0" dirty="0">
                        <a:solidFill>
                          <a:srgbClr val="000000"/>
                        </a:solidFill>
                      </a:endParaRPr>
                    </a:p>
                  </a:txBody>
                  <a:tcPr marL="62926" marR="62926" marT="31463" marB="31463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Developing Independent </a:t>
                      </a:r>
                      <a:r>
                        <a:rPr lang="en-GB" sz="1200" b="0" i="0" dirty="0">
                          <a:solidFill>
                            <a:srgbClr val="000000"/>
                          </a:solidFill>
                          <a:latin typeface="Calibri"/>
                        </a:rPr>
                        <a:t>​ </a:t>
                      </a: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Living Skills :</a:t>
                      </a:r>
                      <a:r>
                        <a:rPr lang="en-GB" sz="1200" b="0" i="0" dirty="0">
                          <a:solidFill>
                            <a:srgbClr val="000000"/>
                          </a:solidFill>
                          <a:latin typeface="Calibri"/>
                        </a:rPr>
                        <a:t>​</a:t>
                      </a:r>
                      <a:endParaRPr lang="en-GB" sz="1200" b="0" i="0" dirty="0">
                        <a:solidFill>
                          <a:srgbClr val="000000"/>
                        </a:solidFill>
                      </a:endParaRPr>
                    </a:p>
                    <a:p>
                      <a:pPr algn="l" fontAlgn="base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Having your Say </a:t>
                      </a:r>
                      <a:r>
                        <a:rPr lang="en-GB" sz="1200" b="0" i="0" dirty="0">
                          <a:solidFill>
                            <a:srgbClr val="000000"/>
                          </a:solidFill>
                          <a:latin typeface="Calibri"/>
                        </a:rPr>
                        <a:t>​</a:t>
                      </a:r>
                      <a:endParaRPr lang="en-GB" sz="1200" b="0" i="0" dirty="0">
                        <a:solidFill>
                          <a:srgbClr val="000000"/>
                        </a:solidFill>
                      </a:endParaRPr>
                    </a:p>
                    <a:p>
                      <a:pPr algn="l" fontAlgn="base"/>
                      <a:r>
                        <a:rPr lang="en-GB" sz="1200" b="0" i="0" dirty="0">
                          <a:solidFill>
                            <a:srgbClr val="000000"/>
                          </a:solidFill>
                          <a:latin typeface="Calibri"/>
                        </a:rPr>
                        <a:t>​</a:t>
                      </a: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WJEC PP Unit 6061</a:t>
                      </a:r>
                      <a:r>
                        <a:rPr lang="en-GB" sz="1200" b="0" i="0" dirty="0">
                          <a:solidFill>
                            <a:srgbClr val="000000"/>
                          </a:solidFill>
                          <a:latin typeface="Calibri"/>
                        </a:rPr>
                        <a:t>​</a:t>
                      </a:r>
                      <a:endParaRPr lang="en-GB" sz="1200" b="0" i="0" dirty="0">
                        <a:solidFill>
                          <a:srgbClr val="000000"/>
                        </a:solidFill>
                      </a:endParaRPr>
                    </a:p>
                  </a:txBody>
                  <a:tcPr marL="62926" marR="62926" marT="31463" marB="31463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9140">
                <a:tc>
                  <a:txBody>
                    <a:bodyPr/>
                    <a:lstStyle/>
                    <a:p>
                      <a:pPr algn="l" fontAlgn="base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Engaging with the world around you: Events </a:t>
                      </a:r>
                      <a:r>
                        <a:rPr lang="en-GB" sz="1200" b="0" i="0" dirty="0">
                          <a:solidFill>
                            <a:srgbClr val="000000"/>
                          </a:solidFill>
                          <a:latin typeface="Calibri"/>
                        </a:rPr>
                        <a:t>​</a:t>
                      </a:r>
                      <a:endParaRPr lang="en-GB" sz="1200" b="0" i="0" dirty="0">
                        <a:solidFill>
                          <a:srgbClr val="000000"/>
                        </a:solidFill>
                      </a:endParaRPr>
                    </a:p>
                    <a:p>
                      <a:pPr algn="l" fontAlgn="base"/>
                      <a:r>
                        <a:rPr lang="en-GB" sz="1200" b="0" i="0" dirty="0">
                          <a:solidFill>
                            <a:srgbClr val="000000"/>
                          </a:solidFill>
                          <a:latin typeface="Calibri"/>
                        </a:rPr>
                        <a:t>​​</a:t>
                      </a: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WJEC PP Unit 6078</a:t>
                      </a:r>
                      <a:r>
                        <a:rPr lang="en-GB" sz="1200" b="0" i="0" dirty="0">
                          <a:solidFill>
                            <a:srgbClr val="000000"/>
                          </a:solidFill>
                          <a:latin typeface="Calibri"/>
                        </a:rPr>
                        <a:t>​ - 3 credits </a:t>
                      </a:r>
                      <a:endParaRPr lang="en-GB" sz="1200" b="0" i="0" dirty="0">
                        <a:solidFill>
                          <a:srgbClr val="000000"/>
                        </a:solidFill>
                      </a:endParaRPr>
                    </a:p>
                  </a:txBody>
                  <a:tcPr marL="62926" marR="62926" marT="31463" marB="31463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Developing Skills for the workplace : following instructions  </a:t>
                      </a:r>
                      <a:r>
                        <a:rPr lang="en-GB" sz="1200" b="0" i="0" dirty="0">
                          <a:solidFill>
                            <a:srgbClr val="000000"/>
                          </a:solidFill>
                          <a:latin typeface="Calibri"/>
                        </a:rPr>
                        <a:t>​</a:t>
                      </a:r>
                      <a:endParaRPr lang="en-GB" sz="1200" b="0" i="0" dirty="0">
                        <a:solidFill>
                          <a:srgbClr val="000000"/>
                        </a:solidFill>
                      </a:endParaRPr>
                    </a:p>
                    <a:p>
                      <a:pPr algn="l" fontAlgn="base"/>
                      <a:r>
                        <a:rPr lang="en-GB" sz="1200" b="0" i="0" dirty="0">
                          <a:solidFill>
                            <a:srgbClr val="000000"/>
                          </a:solidFill>
                          <a:latin typeface="Calibri"/>
                        </a:rPr>
                        <a:t>​</a:t>
                      </a: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WJEC PP Unit 6065</a:t>
                      </a:r>
                      <a:r>
                        <a:rPr lang="en-GB" sz="1200" b="0" i="0" dirty="0">
                          <a:solidFill>
                            <a:srgbClr val="000000"/>
                          </a:solidFill>
                          <a:latin typeface="Calibri"/>
                        </a:rPr>
                        <a:t>​ - </a:t>
                      </a: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2 credits </a:t>
                      </a:r>
                      <a:r>
                        <a:rPr lang="en-GB" sz="1200" b="0" i="0" dirty="0">
                          <a:solidFill>
                            <a:srgbClr val="000000"/>
                          </a:solidFill>
                          <a:latin typeface="Calibri"/>
                        </a:rPr>
                        <a:t>​</a:t>
                      </a:r>
                      <a:endParaRPr lang="en-GB" sz="1200" b="0" i="0" dirty="0">
                        <a:solidFill>
                          <a:srgbClr val="000000"/>
                        </a:solidFill>
                      </a:endParaRPr>
                    </a:p>
                  </a:txBody>
                  <a:tcPr marL="62926" marR="62926" marT="31463" marB="31463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Developing Community participation skills : getting out and about </a:t>
                      </a:r>
                      <a:r>
                        <a:rPr lang="en-GB" sz="1200" b="0" i="0" dirty="0">
                          <a:solidFill>
                            <a:srgbClr val="000000"/>
                          </a:solidFill>
                          <a:latin typeface="Calibri"/>
                        </a:rPr>
                        <a:t>​</a:t>
                      </a:r>
                      <a:endParaRPr lang="en-GB" sz="1200" b="0" i="0" dirty="0">
                        <a:solidFill>
                          <a:srgbClr val="000000"/>
                        </a:solidFill>
                      </a:endParaRPr>
                    </a:p>
                    <a:p>
                      <a:pPr algn="l" fontAlgn="base"/>
                      <a:r>
                        <a:rPr lang="en-GB" sz="1200" b="0" i="0" dirty="0">
                          <a:solidFill>
                            <a:srgbClr val="000000"/>
                          </a:solidFill>
                          <a:latin typeface="Calibri"/>
                        </a:rPr>
                        <a:t>​</a:t>
                      </a: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WJEC PP Unit 6068</a:t>
                      </a:r>
                      <a:r>
                        <a:rPr lang="en-GB" sz="1200" b="0" i="0" dirty="0">
                          <a:solidFill>
                            <a:srgbClr val="000000"/>
                          </a:solidFill>
                          <a:latin typeface="Calibri"/>
                        </a:rPr>
                        <a:t>​</a:t>
                      </a:r>
                      <a:r>
                        <a:rPr lang="en-GB" sz="1200" b="0" i="0" baseline="0" dirty="0">
                          <a:solidFill>
                            <a:srgbClr val="000000"/>
                          </a:solidFill>
                          <a:latin typeface="Calibri"/>
                        </a:rPr>
                        <a:t> - </a:t>
                      </a: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 credits </a:t>
                      </a:r>
                      <a:r>
                        <a:rPr lang="en-GB" sz="1200" b="0" i="0" dirty="0">
                          <a:solidFill>
                            <a:srgbClr val="000000"/>
                          </a:solidFill>
                          <a:latin typeface="Calibri"/>
                        </a:rPr>
                        <a:t>​</a:t>
                      </a:r>
                      <a:endParaRPr lang="en-GB" sz="1200" b="0" i="0" dirty="0">
                        <a:solidFill>
                          <a:srgbClr val="000000"/>
                        </a:solidFill>
                      </a:endParaRPr>
                    </a:p>
                    <a:p>
                      <a:pPr algn="l" fontAlgn="base"/>
                      <a:r>
                        <a:rPr lang="en-GB" sz="1200" b="0" i="0" dirty="0">
                          <a:solidFill>
                            <a:srgbClr val="000000"/>
                          </a:solidFill>
                          <a:latin typeface="Calibri"/>
                        </a:rPr>
                        <a:t>​</a:t>
                      </a:r>
                      <a:endParaRPr lang="en-GB" sz="1200" b="0" i="0" dirty="0">
                        <a:solidFill>
                          <a:srgbClr val="000000"/>
                        </a:solidFill>
                      </a:endParaRPr>
                    </a:p>
                  </a:txBody>
                  <a:tcPr marL="62926" marR="62926" marT="31463" marB="31463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3489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200166" y="3786115"/>
          <a:ext cx="8725469" cy="2214802"/>
        </p:xfrm>
        <a:graphic>
          <a:graphicData uri="http://schemas.openxmlformats.org/drawingml/2006/table">
            <a:tbl>
              <a:tblPr/>
              <a:tblGrid>
                <a:gridCol w="27125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99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134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5023">
                <a:tc gridSpan="3">
                  <a:txBody>
                    <a:bodyPr/>
                    <a:lstStyle/>
                    <a:p>
                      <a:pPr algn="ctr" fontAlgn="base"/>
                      <a:r>
                        <a:rPr lang="en-GB" sz="1800" b="0" i="0" dirty="0">
                          <a:solidFill>
                            <a:srgbClr val="FFFFFF"/>
                          </a:solidFill>
                          <a:latin typeface="Calibri"/>
                        </a:rPr>
                        <a:t>WJEC Entry Level Pathway</a:t>
                      </a:r>
                      <a:r>
                        <a:rPr lang="en-GB" sz="1800" b="0" i="0" baseline="0" dirty="0">
                          <a:solidFill>
                            <a:srgbClr val="FFFFFF"/>
                          </a:solidFill>
                          <a:latin typeface="Calibri"/>
                        </a:rPr>
                        <a:t> </a:t>
                      </a:r>
                      <a:r>
                        <a:rPr lang="en-GB" sz="1800" b="1" i="0" baseline="0" dirty="0">
                          <a:solidFill>
                            <a:srgbClr val="FFFFFF"/>
                          </a:solidFill>
                          <a:latin typeface="Calibri"/>
                        </a:rPr>
                        <a:t>Independent Living </a:t>
                      </a:r>
                      <a:r>
                        <a:rPr lang="en-GB" sz="1800" b="0" i="0" baseline="0" dirty="0">
                          <a:solidFill>
                            <a:srgbClr val="FFFFFF"/>
                          </a:solidFill>
                          <a:latin typeface="Calibri"/>
                        </a:rPr>
                        <a:t>at Entry 2,Entry 3 and Level 1</a:t>
                      </a:r>
                      <a:endParaRPr lang="en-GB" sz="1800" b="0" i="0" dirty="0">
                        <a:solidFill>
                          <a:srgbClr val="FFFFFF"/>
                        </a:solidFill>
                      </a:endParaRPr>
                    </a:p>
                  </a:txBody>
                  <a:tcPr marL="67733" marR="67733" marT="33867" marB="33867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7072">
                <a:tc>
                  <a:txBody>
                    <a:bodyPr/>
                    <a:lstStyle/>
                    <a:p>
                      <a:pPr algn="l" fontAlgn="base"/>
                      <a:r>
                        <a:rPr lang="en-GB" sz="1300" b="0" i="0">
                          <a:solidFill>
                            <a:srgbClr val="000000"/>
                          </a:solidFill>
                          <a:latin typeface="Calibri"/>
                        </a:rPr>
                        <a:t>Autumn ​</a:t>
                      </a:r>
                      <a:endParaRPr lang="en-GB" sz="1300" b="0" i="0">
                        <a:solidFill>
                          <a:srgbClr val="000000"/>
                        </a:solidFill>
                      </a:endParaRPr>
                    </a:p>
                  </a:txBody>
                  <a:tcPr marL="67733" marR="67733" marT="33867" marB="33867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GB" sz="1300" b="0" i="0">
                          <a:solidFill>
                            <a:srgbClr val="000000"/>
                          </a:solidFill>
                          <a:latin typeface="Calibri"/>
                        </a:rPr>
                        <a:t>Spring ​</a:t>
                      </a:r>
                      <a:endParaRPr lang="en-GB" sz="1300" b="0" i="0">
                        <a:solidFill>
                          <a:srgbClr val="000000"/>
                        </a:solidFill>
                      </a:endParaRPr>
                    </a:p>
                  </a:txBody>
                  <a:tcPr marL="67733" marR="67733" marT="33867" marB="33867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GB" sz="1300" b="0" i="0">
                          <a:solidFill>
                            <a:srgbClr val="000000"/>
                          </a:solidFill>
                          <a:latin typeface="Calibri"/>
                        </a:rPr>
                        <a:t>Summer ​</a:t>
                      </a:r>
                      <a:endParaRPr lang="en-GB" sz="1300" b="0" i="0">
                        <a:solidFill>
                          <a:srgbClr val="000000"/>
                        </a:solidFill>
                      </a:endParaRPr>
                    </a:p>
                  </a:txBody>
                  <a:tcPr marL="67733" marR="67733" marT="33867" marB="33867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563">
                <a:tc>
                  <a:txBody>
                    <a:bodyPr/>
                    <a:lstStyle/>
                    <a:p>
                      <a:pPr algn="l" fontAlgn="base"/>
                      <a:r>
                        <a:rPr lang="en-GB" sz="1200" b="1" i="0" dirty="0">
                          <a:solidFill>
                            <a:srgbClr val="000000"/>
                          </a:solidFill>
                          <a:latin typeface="Calibri"/>
                        </a:rPr>
                        <a:t>Choices and Decisions </a:t>
                      </a:r>
                    </a:p>
                    <a:p>
                      <a:pPr algn="l" fontAlgn="base"/>
                      <a:r>
                        <a:rPr lang="en-GB" sz="1200" b="0" i="0" dirty="0">
                          <a:solidFill>
                            <a:srgbClr val="000000"/>
                          </a:solidFill>
                          <a:latin typeface="Calibri"/>
                        </a:rPr>
                        <a:t>Independent Living Unit 6123- 1 credit ​</a:t>
                      </a:r>
                      <a:endParaRPr lang="en-GB" sz="1200" b="0" i="0" dirty="0">
                        <a:solidFill>
                          <a:srgbClr val="000000"/>
                        </a:solidFill>
                      </a:endParaRPr>
                    </a:p>
                  </a:txBody>
                  <a:tcPr marL="67733" marR="67733" marT="33867" marB="33867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GB" sz="1200" b="1" i="0" dirty="0">
                          <a:solidFill>
                            <a:srgbClr val="000000"/>
                          </a:solidFill>
                          <a:latin typeface="+mn-lt"/>
                        </a:rPr>
                        <a:t>Choices and Decisions </a:t>
                      </a:r>
                    </a:p>
                    <a:p>
                      <a:pPr algn="l" fontAlgn="base"/>
                      <a:r>
                        <a:rPr lang="en-GB" sz="1200" b="0" i="0" dirty="0">
                          <a:solidFill>
                            <a:srgbClr val="000000"/>
                          </a:solidFill>
                          <a:latin typeface="+mn-lt"/>
                        </a:rPr>
                        <a:t>Independent</a:t>
                      </a:r>
                      <a:r>
                        <a:rPr lang="en-GB" sz="1200" b="0" i="0" baseline="0" dirty="0">
                          <a:solidFill>
                            <a:srgbClr val="000000"/>
                          </a:solidFill>
                          <a:latin typeface="+mn-lt"/>
                        </a:rPr>
                        <a:t> Living </a:t>
                      </a:r>
                      <a:r>
                        <a:rPr lang="en-GB" sz="1200" b="0" i="0" dirty="0">
                          <a:solidFill>
                            <a:srgbClr val="000000"/>
                          </a:solidFill>
                          <a:latin typeface="+mn-lt"/>
                        </a:rPr>
                        <a:t>Unit 6123 </a:t>
                      </a:r>
                      <a:endParaRPr lang="en-GB" sz="1200" b="0" i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7733" marR="67733" marT="33867" marB="33867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GB" sz="1200" b="1" i="0" dirty="0">
                          <a:solidFill>
                            <a:srgbClr val="000000"/>
                          </a:solidFill>
                          <a:latin typeface="+mn-lt"/>
                        </a:rPr>
                        <a:t>Choices and Decisions </a:t>
                      </a:r>
                    </a:p>
                    <a:p>
                      <a:pPr algn="l" fontAlgn="base"/>
                      <a:r>
                        <a:rPr lang="en-GB" sz="1200" b="0" i="0" dirty="0">
                          <a:solidFill>
                            <a:srgbClr val="000000"/>
                          </a:solidFill>
                          <a:latin typeface="+mn-lt"/>
                        </a:rPr>
                        <a:t>Independent Living Unit 6123</a:t>
                      </a:r>
                      <a:endParaRPr lang="en-GB" sz="1200" b="0" i="0" dirty="0">
                        <a:solidFill>
                          <a:srgbClr val="000000"/>
                        </a:solidFill>
                      </a:endParaRPr>
                    </a:p>
                  </a:txBody>
                  <a:tcPr marL="67733" marR="67733" marT="33867" marB="33867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6563">
                <a:tc>
                  <a:txBody>
                    <a:bodyPr/>
                    <a:lstStyle/>
                    <a:p>
                      <a:pPr algn="l" fontAlgn="base"/>
                      <a:r>
                        <a:rPr lang="en-GB" sz="1200" b="1" i="0" dirty="0">
                          <a:solidFill>
                            <a:srgbClr val="000000"/>
                          </a:solidFill>
                          <a:latin typeface="+mn-lt"/>
                        </a:rPr>
                        <a:t>Myself</a:t>
                      </a:r>
                      <a:r>
                        <a:rPr lang="en-GB" sz="1200" b="1" i="0" baseline="0" dirty="0">
                          <a:solidFill>
                            <a:srgbClr val="000000"/>
                          </a:solidFill>
                          <a:latin typeface="+mn-lt"/>
                        </a:rPr>
                        <a:t> within the Community </a:t>
                      </a:r>
                    </a:p>
                    <a:p>
                      <a:pPr algn="l" fontAlgn="base"/>
                      <a:r>
                        <a:rPr lang="en-GB" sz="1200" b="0" i="0" baseline="0" dirty="0">
                          <a:solidFill>
                            <a:srgbClr val="000000"/>
                          </a:solidFill>
                          <a:latin typeface="+mn-lt"/>
                        </a:rPr>
                        <a:t>Independent Living Unit 6124 – 2 credits </a:t>
                      </a:r>
                      <a:endParaRPr lang="en-GB" sz="1300" b="0" i="0" dirty="0">
                        <a:solidFill>
                          <a:srgbClr val="000000"/>
                        </a:solidFill>
                      </a:endParaRPr>
                    </a:p>
                  </a:txBody>
                  <a:tcPr marL="67733" marR="67733" marT="33867" marB="33867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GB" sz="1200" b="1" i="0" dirty="0">
                          <a:solidFill>
                            <a:srgbClr val="000000"/>
                          </a:solidFill>
                          <a:latin typeface="+mn-lt"/>
                        </a:rPr>
                        <a:t>Myself</a:t>
                      </a:r>
                      <a:r>
                        <a:rPr lang="en-GB" sz="1200" b="1" i="0" baseline="0" dirty="0">
                          <a:solidFill>
                            <a:srgbClr val="000000"/>
                          </a:solidFill>
                          <a:latin typeface="+mn-lt"/>
                        </a:rPr>
                        <a:t> within the Community </a:t>
                      </a:r>
                    </a:p>
                    <a:p>
                      <a:pPr algn="l" fontAlgn="base"/>
                      <a:r>
                        <a:rPr lang="en-GB" sz="1200" b="0" i="0" baseline="0" dirty="0">
                          <a:solidFill>
                            <a:srgbClr val="000000"/>
                          </a:solidFill>
                          <a:latin typeface="+mn-lt"/>
                        </a:rPr>
                        <a:t>Independent Living Unit 6124 </a:t>
                      </a:r>
                    </a:p>
                  </a:txBody>
                  <a:tcPr marL="67733" marR="67733" marT="33867" marB="33867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GB" sz="1200" b="1" i="0" dirty="0">
                          <a:solidFill>
                            <a:srgbClr val="000000"/>
                          </a:solidFill>
                          <a:latin typeface="+mn-lt"/>
                        </a:rPr>
                        <a:t>Myself</a:t>
                      </a:r>
                      <a:r>
                        <a:rPr lang="en-GB" sz="1200" b="1" i="0" baseline="0" dirty="0">
                          <a:solidFill>
                            <a:srgbClr val="000000"/>
                          </a:solidFill>
                          <a:latin typeface="+mn-lt"/>
                        </a:rPr>
                        <a:t> within the Community </a:t>
                      </a:r>
                    </a:p>
                    <a:p>
                      <a:pPr algn="l" fontAlgn="base"/>
                      <a:r>
                        <a:rPr lang="en-GB" sz="1200" b="0" i="0" baseline="0" dirty="0">
                          <a:solidFill>
                            <a:srgbClr val="000000"/>
                          </a:solidFill>
                          <a:latin typeface="+mn-lt"/>
                        </a:rPr>
                        <a:t>Independent Living Unit 6124 </a:t>
                      </a:r>
                    </a:p>
                  </a:txBody>
                  <a:tcPr marL="67733" marR="67733" marT="33867" marB="33867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9906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dirty="0">
                          <a:solidFill>
                            <a:srgbClr val="000000"/>
                          </a:solidFill>
                          <a:latin typeface="+mn-lt"/>
                        </a:rPr>
                        <a:t>Managing Social Relationships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dirty="0">
                          <a:solidFill>
                            <a:srgbClr val="000000"/>
                          </a:solidFill>
                          <a:latin typeface="+mn-lt"/>
                        </a:rPr>
                        <a:t>PSD: Unit 6107 E2 – 1</a:t>
                      </a:r>
                      <a:r>
                        <a:rPr lang="en-GB" sz="1200" b="0" i="0" baseline="0" dirty="0">
                          <a:solidFill>
                            <a:srgbClr val="000000"/>
                          </a:solidFill>
                          <a:latin typeface="+mn-lt"/>
                        </a:rPr>
                        <a:t> credit </a:t>
                      </a:r>
                      <a:endParaRPr lang="en-GB" sz="1200" b="0" i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dirty="0">
                          <a:solidFill>
                            <a:srgbClr val="000000"/>
                          </a:solidFill>
                          <a:latin typeface="+mn-lt"/>
                        </a:rPr>
                        <a:t>Unit 6118 E3 &amp; L1 ​- 1 credit </a:t>
                      </a:r>
                      <a:endParaRPr lang="en-GB" sz="1300" b="0" i="0" dirty="0">
                        <a:solidFill>
                          <a:srgbClr val="000000"/>
                        </a:solidFill>
                      </a:endParaRPr>
                    </a:p>
                  </a:txBody>
                  <a:tcPr marL="67733" marR="67733" marT="33867" marB="33867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GB" sz="1200" b="1" i="0" dirty="0">
                          <a:solidFill>
                            <a:srgbClr val="000000"/>
                          </a:solidFill>
                          <a:latin typeface="+mn-lt"/>
                        </a:rPr>
                        <a:t>Learning about workplaces​</a:t>
                      </a:r>
                    </a:p>
                    <a:p>
                      <a:pPr algn="l" fontAlgn="base"/>
                      <a:r>
                        <a:rPr lang="en-GB" sz="1200" b="0" i="0" dirty="0">
                          <a:solidFill>
                            <a:srgbClr val="000000"/>
                          </a:solidFill>
                          <a:latin typeface="+mn-lt"/>
                        </a:rPr>
                        <a:t>Preparing for work Unit: 6126  - 1</a:t>
                      </a:r>
                      <a:r>
                        <a:rPr lang="en-GB" sz="1200" b="0" i="0" baseline="0" dirty="0">
                          <a:solidFill>
                            <a:srgbClr val="000000"/>
                          </a:solidFill>
                          <a:latin typeface="+mn-lt"/>
                        </a:rPr>
                        <a:t> credit </a:t>
                      </a:r>
                      <a:endParaRPr lang="en-GB" sz="1200" b="0" i="0" dirty="0">
                        <a:solidFill>
                          <a:srgbClr val="000000"/>
                        </a:solidFill>
                      </a:endParaRPr>
                    </a:p>
                    <a:p>
                      <a:pPr algn="l" fontAlgn="base"/>
                      <a:endParaRPr lang="en-GB" sz="1300" b="0" i="0" dirty="0">
                        <a:solidFill>
                          <a:srgbClr val="000000"/>
                        </a:solidFill>
                      </a:endParaRPr>
                    </a:p>
                  </a:txBody>
                  <a:tcPr marL="67733" marR="67733" marT="33867" marB="33867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GB" sz="1200" b="1" i="0" dirty="0">
                          <a:solidFill>
                            <a:srgbClr val="000000"/>
                          </a:solidFill>
                          <a:latin typeface="+mn-lt"/>
                        </a:rPr>
                        <a:t>Planning a Journey </a:t>
                      </a:r>
                    </a:p>
                    <a:p>
                      <a:pPr algn="l" fontAlgn="base"/>
                      <a:r>
                        <a:rPr lang="en-GB" sz="1200" b="0" i="0" dirty="0">
                          <a:solidFill>
                            <a:srgbClr val="000000"/>
                          </a:solidFill>
                          <a:latin typeface="+mn-lt"/>
                        </a:rPr>
                        <a:t>Independent Living Unit 6125 – 1 credit ​</a:t>
                      </a:r>
                      <a:endParaRPr lang="en-GB" sz="1300" b="0" i="0" dirty="0">
                        <a:solidFill>
                          <a:srgbClr val="000000"/>
                        </a:solidFill>
                      </a:endParaRPr>
                    </a:p>
                    <a:p>
                      <a:pPr algn="l" fontAlgn="base"/>
                      <a:endParaRPr lang="en-GB" sz="1300" b="0" i="0" dirty="0">
                        <a:solidFill>
                          <a:srgbClr val="000000"/>
                        </a:solidFill>
                      </a:endParaRPr>
                    </a:p>
                  </a:txBody>
                  <a:tcPr marL="67733" marR="67733" marT="33867" marB="33867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6561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Student Council  </a:t>
            </a:r>
            <a:br>
              <a:rPr lang="en-GB"/>
            </a:br>
            <a:endParaRPr lang="en-GB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 l="34545" t="35682" r="6431" b="13846"/>
          <a:stretch>
            <a:fillRect/>
          </a:stretch>
        </p:blipFill>
        <p:spPr bwMode="auto">
          <a:xfrm>
            <a:off x="107504" y="3861048"/>
            <a:ext cx="6480720" cy="2924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/>
          <p:nvPr/>
        </p:nvPicPr>
        <p:blipFill>
          <a:blip r:embed="rId3" cstate="print"/>
          <a:srcRect l="47707" t="12727" r="19713" b="8864"/>
          <a:stretch>
            <a:fillRect/>
          </a:stretch>
        </p:blipFill>
        <p:spPr bwMode="auto">
          <a:xfrm>
            <a:off x="6022283" y="850401"/>
            <a:ext cx="2520280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5" name="Picture 1"/>
          <p:cNvPicPr>
            <a:picLocks noChangeAspect="1" noChangeArrowheads="1"/>
          </p:cNvPicPr>
          <p:nvPr/>
        </p:nvPicPr>
        <p:blipFill>
          <a:blip r:embed="rId4" cstate="print"/>
          <a:srcRect l="47315" t="13407" r="20033" b="9813"/>
          <a:stretch>
            <a:fillRect/>
          </a:stretch>
        </p:blipFill>
        <p:spPr bwMode="auto">
          <a:xfrm>
            <a:off x="1686620" y="850401"/>
            <a:ext cx="2124235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5" cstate="print"/>
          <a:srcRect l="47233" t="36465" r="34504" b="17147"/>
          <a:stretch>
            <a:fillRect/>
          </a:stretch>
        </p:blipFill>
        <p:spPr bwMode="auto">
          <a:xfrm>
            <a:off x="3937616" y="850401"/>
            <a:ext cx="1966563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6" cstate="print"/>
          <a:srcRect l="46761" t="13407" r="18926" b="9813"/>
          <a:stretch>
            <a:fillRect/>
          </a:stretch>
        </p:blipFill>
        <p:spPr bwMode="auto">
          <a:xfrm>
            <a:off x="6711541" y="3861048"/>
            <a:ext cx="2324955" cy="2924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112058" y="1428890"/>
            <a:ext cx="1630809" cy="15258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GB" sz="1600" dirty="0">
                <a:latin typeface="+mj-lt"/>
                <a:ea typeface="+mj-ea"/>
                <a:cs typeface="+mj-cs"/>
              </a:rPr>
              <a:t>Post-16 </a:t>
            </a:r>
            <a:endParaRPr lang="en-US" sz="1600" dirty="0">
              <a:latin typeface="+mj-lt"/>
              <a:ea typeface="+mj-ea"/>
              <a:cs typeface="+mj-cs"/>
            </a:endParaRPr>
          </a:p>
          <a:p>
            <a:pPr algn="ctr">
              <a:spcBef>
                <a:spcPct val="0"/>
              </a:spcBef>
              <a:defRPr/>
            </a:pPr>
            <a:r>
              <a:rPr lang="en-GB" sz="1600" dirty="0">
                <a:latin typeface="+mj-lt"/>
                <a:ea typeface="+mj-ea"/>
                <a:cs typeface="+mj-cs"/>
              </a:rPr>
              <a:t>Student Council</a:t>
            </a:r>
            <a:endParaRPr lang="en-US" sz="1600" dirty="0">
              <a:latin typeface="+mj-lt"/>
              <a:ea typeface="+mj-ea"/>
              <a:cs typeface="Calibri"/>
            </a:endParaRPr>
          </a:p>
          <a:p>
            <a:pPr algn="ctr">
              <a:spcBef>
                <a:spcPct val="0"/>
              </a:spcBef>
              <a:defRPr/>
            </a:pPr>
            <a:r>
              <a:rPr lang="en-GB" sz="1600" dirty="0">
                <a:ea typeface="+mj-ea"/>
                <a:cs typeface="Calibri"/>
              </a:rPr>
              <a:t>Election Day </a:t>
            </a:r>
          </a:p>
          <a:p>
            <a:pPr algn="ctr">
              <a:spcBef>
                <a:spcPct val="0"/>
              </a:spcBef>
              <a:defRPr/>
            </a:pPr>
            <a:r>
              <a:rPr lang="en-GB" sz="1600" dirty="0">
                <a:ea typeface="+mj-ea"/>
                <a:cs typeface="Calibri"/>
              </a:rPr>
              <a:t>Date TBC </a:t>
            </a:r>
          </a:p>
        </p:txBody>
      </p:sp>
      <p:pic>
        <p:nvPicPr>
          <p:cNvPr id="10" name="Picture 5" descr="Logo&#10;&#10;Description automatically generated">
            <a:extLst>
              <a:ext uri="{FF2B5EF4-FFF2-40B4-BE49-F238E27FC236}">
                <a16:creationId xmlns:a16="http://schemas.microsoft.com/office/drawing/2014/main" id="{DAB9BA47-5C81-48BC-855E-3B9B2BDAC2B9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71450" y="171450"/>
            <a:ext cx="819150" cy="91231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6935638" cy="1143000"/>
          </a:xfrm>
        </p:spPr>
        <p:txBody>
          <a:bodyPr/>
          <a:lstStyle/>
          <a:p>
            <a:pPr algn="r"/>
            <a:r>
              <a:rPr lang="en-GB" sz="2800" dirty="0"/>
              <a:t> </a:t>
            </a:r>
            <a:r>
              <a:rPr lang="en-GB" sz="2800" dirty="0" err="1"/>
              <a:t>Facefront</a:t>
            </a:r>
            <a:r>
              <a:rPr lang="en-GB" sz="2800" dirty="0"/>
              <a:t> Theatre </a:t>
            </a:r>
            <a:r>
              <a:rPr lang="en-GB" dirty="0"/>
              <a:t> 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 l="20629" t="32045" r="51256" b="11818"/>
          <a:stretch>
            <a:fillRect/>
          </a:stretch>
        </p:blipFill>
        <p:spPr bwMode="auto">
          <a:xfrm>
            <a:off x="2915816" y="1196752"/>
            <a:ext cx="2951312" cy="3068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 rotWithShape="1">
          <a:blip r:embed="rId3" cstate="print"/>
          <a:srcRect l="53905" t="32366" r="15467" b="17361"/>
          <a:stretch/>
        </p:blipFill>
        <p:spPr bwMode="auto">
          <a:xfrm>
            <a:off x="5998472" y="3353998"/>
            <a:ext cx="3026155" cy="3312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4" cstate="print"/>
          <a:srcRect l="49528" t="12422" r="22800" b="18672"/>
          <a:stretch>
            <a:fillRect/>
          </a:stretch>
        </p:blipFill>
        <p:spPr bwMode="auto">
          <a:xfrm>
            <a:off x="145576" y="599299"/>
            <a:ext cx="2608970" cy="3682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6012160" y="1196752"/>
            <a:ext cx="2998490" cy="203132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GB" dirty="0"/>
              <a:t>November 2023 (</a:t>
            </a:r>
            <a:r>
              <a:rPr lang="en-GB" i="1" dirty="0"/>
              <a:t>subject to funding) </a:t>
            </a:r>
          </a:p>
          <a:p>
            <a:r>
              <a:rPr lang="en-GB" dirty="0"/>
              <a:t>An interactive  play about the transition from school to adult life for young people with mild to moderate Learning  difficulties </a:t>
            </a:r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 rotWithShape="1">
          <a:blip r:embed="rId5" cstate="print"/>
          <a:srcRect t="41016" r="293" b="5469"/>
          <a:stretch/>
        </p:blipFill>
        <p:spPr bwMode="auto">
          <a:xfrm>
            <a:off x="200330" y="4385924"/>
            <a:ext cx="5689360" cy="2281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201" y="-3001"/>
            <a:ext cx="8229600" cy="1143000"/>
          </a:xfrm>
        </p:spPr>
        <p:txBody>
          <a:bodyPr/>
          <a:lstStyle/>
          <a:p>
            <a:r>
              <a:rPr lang="en-GB" dirty="0"/>
              <a:t>PSD  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9FE462C8-F816-497C-8B13-BFF3C3FAB9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tretch/>
        </p:blipFill>
        <p:spPr>
          <a:xfrm rot="5400000">
            <a:off x="5262917" y="554442"/>
            <a:ext cx="4435523" cy="3326642"/>
          </a:xfrm>
        </p:spPr>
      </p:pic>
      <p:pic>
        <p:nvPicPr>
          <p:cNvPr id="32770" name="Picture 2" descr="C:\Users\epearsall.302\Desktop\curriculum 21 thoughts\photos\homeless 1.jpg"/>
          <p:cNvPicPr>
            <a:picLocks noChangeAspect="1" noChangeArrowheads="1"/>
          </p:cNvPicPr>
          <p:nvPr/>
        </p:nvPicPr>
        <p:blipFill rotWithShape="1">
          <a:blip r:embed="rId3" cstate="print"/>
          <a:srcRect l="2509" t="14679" r="19588" b="-459"/>
          <a:stretch/>
        </p:blipFill>
        <p:spPr bwMode="auto">
          <a:xfrm rot="5400000">
            <a:off x="-303663" y="3674660"/>
            <a:ext cx="3487005" cy="2879678"/>
          </a:xfrm>
          <a:prstGeom prst="rect">
            <a:avLst/>
          </a:prstGeom>
          <a:noFill/>
        </p:spPr>
      </p:pic>
      <p:pic>
        <p:nvPicPr>
          <p:cNvPr id="32771" name="Picture 3" descr="C:\Users\epearsall.302\Desktop\curriculum 21 thoughts\photos\homeless 3.jpg"/>
          <p:cNvPicPr>
            <a:picLocks noChangeAspect="1" noChangeArrowheads="1"/>
          </p:cNvPicPr>
          <p:nvPr/>
        </p:nvPicPr>
        <p:blipFill rotWithShape="1">
          <a:blip r:embed="rId4" cstate="print"/>
          <a:srcRect l="16704" t="7735" r="3415" b="-552"/>
          <a:stretch/>
        </p:blipFill>
        <p:spPr bwMode="auto">
          <a:xfrm rot="5400000">
            <a:off x="-211542" y="197889"/>
            <a:ext cx="3302759" cy="2906973"/>
          </a:xfrm>
          <a:prstGeom prst="rect">
            <a:avLst/>
          </a:prstGeom>
          <a:noFill/>
        </p:spPr>
      </p:pic>
      <p:pic>
        <p:nvPicPr>
          <p:cNvPr id="32772" name="Picture 4" descr="C:\Users\epearsall.302\Desktop\curriculum 21 thoughts\photos\homeless 2.jpg"/>
          <p:cNvPicPr>
            <a:picLocks noChangeAspect="1" noChangeArrowheads="1"/>
          </p:cNvPicPr>
          <p:nvPr/>
        </p:nvPicPr>
        <p:blipFill rotWithShape="1">
          <a:blip r:embed="rId5" cstate="print"/>
          <a:srcRect l="8502" t="23008" r="10526" b="-541"/>
          <a:stretch/>
        </p:blipFill>
        <p:spPr bwMode="auto">
          <a:xfrm>
            <a:off x="5895313" y="4531057"/>
            <a:ext cx="3233482" cy="2326943"/>
          </a:xfrm>
          <a:prstGeom prst="rect">
            <a:avLst/>
          </a:prstGeom>
          <a:noFill/>
        </p:spPr>
      </p:pic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6" cstate="print"/>
          <a:srcRect l="19643" t="9469" r="50472" b="10797"/>
          <a:stretch>
            <a:fillRect/>
          </a:stretch>
        </p:blipFill>
        <p:spPr bwMode="auto">
          <a:xfrm>
            <a:off x="2820674" y="944309"/>
            <a:ext cx="3066253" cy="4599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67F2DA0E-0FD4-4B70-8EDC-B59C08913A8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/>
          <a:srcRect t="28667" r="9453" b="12667"/>
          <a:stretch/>
        </p:blipFill>
        <p:spPr>
          <a:xfrm>
            <a:off x="3138985" y="5597303"/>
            <a:ext cx="2422112" cy="117179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Logo&#10;&#10;Description automatically generated">
            <a:extLst>
              <a:ext uri="{FF2B5EF4-FFF2-40B4-BE49-F238E27FC236}">
                <a16:creationId xmlns:a16="http://schemas.microsoft.com/office/drawing/2014/main" id="{0A31E675-DB33-98F9-4F16-EC6E30FCE2C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1450" y="171450"/>
            <a:ext cx="819150" cy="91231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69B58CD-4B8E-6A0A-4148-4EEBFEC424C1}"/>
              </a:ext>
            </a:extLst>
          </p:cNvPr>
          <p:cNvSpPr txBox="1">
            <a:spLocks/>
          </p:cNvSpPr>
          <p:nvPr/>
        </p:nvSpPr>
        <p:spPr>
          <a:xfrm>
            <a:off x="1047750" y="293688"/>
            <a:ext cx="752475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/>
              <a:t>Post-16 Leavers’ Destinations 22-23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08F9E3-0199-81C7-3E21-96D9761AA5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696550"/>
            <a:ext cx="9144000" cy="346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985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e xmlns="cab815a8-f727-4605-bf0e-d8ca575361ea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8D681C53E20E43A326BAA633EFE67E" ma:contentTypeVersion="14" ma:contentTypeDescription="Create a new document." ma:contentTypeScope="" ma:versionID="e129a98f9b673577e0e0d76b5efb9687">
  <xsd:schema xmlns:xsd="http://www.w3.org/2001/XMLSchema" xmlns:xs="http://www.w3.org/2001/XMLSchema" xmlns:p="http://schemas.microsoft.com/office/2006/metadata/properties" xmlns:ns2="cab815a8-f727-4605-bf0e-d8ca575361ea" xmlns:ns3="5e80fcad-96ae-46c1-904d-a52293c148be" targetNamespace="http://schemas.microsoft.com/office/2006/metadata/properties" ma:root="true" ma:fieldsID="75768c6861159092ae2e448702d8a4f3" ns2:_="" ns3:_="">
    <xsd:import namespace="cab815a8-f727-4605-bf0e-d8ca575361ea"/>
    <xsd:import namespace="5e80fcad-96ae-46c1-904d-a52293c148b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Date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b815a8-f727-4605-bf0e-d8ca575361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Date" ma:index="19" ma:displayName="Date" ma:format="DateTime" ma:internalName="Date">
      <xsd:simpleType>
        <xsd:restriction base="dms:DateTime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80fcad-96ae-46c1-904d-a52293c148be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AFBB06A-07FA-4101-AC75-B492ADB4DAF3}">
  <ds:schemaRefs>
    <ds:schemaRef ds:uri="http://schemas.microsoft.com/office/infopath/2007/PartnerControls"/>
    <ds:schemaRef ds:uri="http://purl.org/dc/terms/"/>
    <ds:schemaRef ds:uri="cab815a8-f727-4605-bf0e-d8ca575361ea"/>
    <ds:schemaRef ds:uri="http://schemas.microsoft.com/office/2006/documentManagement/types"/>
    <ds:schemaRef ds:uri="5e80fcad-96ae-46c1-904d-a52293c148be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7FBC7139-EB3F-4300-A825-9E0AD50BDD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74AD15F-1D8C-4A28-829F-9329889FF6C1}">
  <ds:schemaRefs>
    <ds:schemaRef ds:uri="5e80fcad-96ae-46c1-904d-a52293c148be"/>
    <ds:schemaRef ds:uri="cab815a8-f727-4605-bf0e-d8ca575361e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9b4d1908-02ca-4873-87a4-8d0f4d6a6a9a}" enabled="1" method="Standard" siteId="{93a9ece2-d4a2-4b02-ba15-104b5ed417ff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6249</TotalTime>
  <Words>644</Words>
  <Application>Microsoft Office PowerPoint</Application>
  <PresentationFormat>On-screen Show (4:3)</PresentationFormat>
  <Paragraphs>126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Times New Roman</vt:lpstr>
      <vt:lpstr>Office Theme</vt:lpstr>
      <vt:lpstr>Transition to Post-16 2023-4  </vt:lpstr>
      <vt:lpstr>Head of Department  </vt:lpstr>
      <vt:lpstr>Post-16 Provision at Oak Lodge </vt:lpstr>
      <vt:lpstr>Post-16 Vocational Learning     </vt:lpstr>
      <vt:lpstr>Post-16 Vocational Learning    </vt:lpstr>
      <vt:lpstr>Post-16 Personalised Vocational Certification    </vt:lpstr>
      <vt:lpstr>Post -16 PSD, English and Maths </vt:lpstr>
      <vt:lpstr>Example Post-16 Timetable   </vt:lpstr>
      <vt:lpstr>PowerPoint Presentation</vt:lpstr>
      <vt:lpstr>Post-16 PSD 2023-24</vt:lpstr>
      <vt:lpstr>Student Council   </vt:lpstr>
      <vt:lpstr> Facefront Theatre  </vt:lpstr>
      <vt:lpstr>PSD  </vt:lpstr>
      <vt:lpstr>PowerPoint Presentation</vt:lpstr>
    </vt:vector>
  </TitlesOfParts>
  <Company>Oak Lodge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epearsall.302</dc:creator>
  <cp:lastModifiedBy>Sarah Dann</cp:lastModifiedBy>
  <cp:revision>543</cp:revision>
  <cp:lastPrinted>2023-07-19T13:11:41Z</cp:lastPrinted>
  <dcterms:created xsi:type="dcterms:W3CDTF">2022-02-21T20:03:36Z</dcterms:created>
  <dcterms:modified xsi:type="dcterms:W3CDTF">2023-09-03T11:27:32Z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0x010100D28D681C53E20E43A326BAA633EFE67E</vt:lpwstr>
  </property>
</Properties>
</file>